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aveSubsetFonts="1">
  <p:sldMasterIdLst>
    <p:sldMasterId id="2147483840" r:id="rId1"/>
    <p:sldMasterId id="2147483827" r:id="rId2"/>
    <p:sldMasterId id="2147483650" r:id="rId3"/>
  </p:sldMasterIdLst>
  <p:notesMasterIdLst>
    <p:notesMasterId r:id="rId76"/>
  </p:notesMasterIdLst>
  <p:sldIdLst>
    <p:sldId id="256" r:id="rId4"/>
    <p:sldId id="257" r:id="rId5"/>
    <p:sldId id="318" r:id="rId6"/>
    <p:sldId id="424" r:id="rId7"/>
    <p:sldId id="319" r:id="rId8"/>
    <p:sldId id="412" r:id="rId9"/>
    <p:sldId id="413" r:id="rId10"/>
    <p:sldId id="414" r:id="rId11"/>
    <p:sldId id="415" r:id="rId12"/>
    <p:sldId id="416" r:id="rId13"/>
    <p:sldId id="417" r:id="rId14"/>
    <p:sldId id="418" r:id="rId15"/>
    <p:sldId id="420" r:id="rId16"/>
    <p:sldId id="421" r:id="rId17"/>
    <p:sldId id="422" r:id="rId18"/>
    <p:sldId id="423" r:id="rId19"/>
    <p:sldId id="260" r:id="rId20"/>
    <p:sldId id="261" r:id="rId21"/>
    <p:sldId id="262" r:id="rId22"/>
    <p:sldId id="263" r:id="rId23"/>
    <p:sldId id="264" r:id="rId24"/>
    <p:sldId id="265" r:id="rId25"/>
    <p:sldId id="266" r:id="rId26"/>
    <p:sldId id="268" r:id="rId27"/>
    <p:sldId id="269" r:id="rId28"/>
    <p:sldId id="270" r:id="rId29"/>
    <p:sldId id="271" r:id="rId30"/>
    <p:sldId id="272" r:id="rId31"/>
    <p:sldId id="316" r:id="rId32"/>
    <p:sldId id="317" r:id="rId33"/>
    <p:sldId id="275" r:id="rId34"/>
    <p:sldId id="338" r:id="rId35"/>
    <p:sldId id="277" r:id="rId36"/>
    <p:sldId id="393" r:id="rId37"/>
    <p:sldId id="394" r:id="rId38"/>
    <p:sldId id="395" r:id="rId39"/>
    <p:sldId id="396" r:id="rId40"/>
    <p:sldId id="397" r:id="rId41"/>
    <p:sldId id="398" r:id="rId42"/>
    <p:sldId id="399" r:id="rId43"/>
    <p:sldId id="403" r:id="rId44"/>
    <p:sldId id="404" r:id="rId45"/>
    <p:sldId id="405" r:id="rId46"/>
    <p:sldId id="406" r:id="rId47"/>
    <p:sldId id="407" r:id="rId48"/>
    <p:sldId id="408" r:id="rId49"/>
    <p:sldId id="409" r:id="rId50"/>
    <p:sldId id="410" r:id="rId51"/>
    <p:sldId id="411" r:id="rId52"/>
    <p:sldId id="280" r:id="rId53"/>
    <p:sldId id="359" r:id="rId54"/>
    <p:sldId id="360" r:id="rId55"/>
    <p:sldId id="391" r:id="rId56"/>
    <p:sldId id="392" r:id="rId57"/>
    <p:sldId id="368" r:id="rId58"/>
    <p:sldId id="369" r:id="rId59"/>
    <p:sldId id="370" r:id="rId60"/>
    <p:sldId id="371" r:id="rId61"/>
    <p:sldId id="389" r:id="rId62"/>
    <p:sldId id="390" r:id="rId63"/>
    <p:sldId id="376" r:id="rId64"/>
    <p:sldId id="377" r:id="rId65"/>
    <p:sldId id="401" r:id="rId66"/>
    <p:sldId id="379" r:id="rId67"/>
    <p:sldId id="380" r:id="rId68"/>
    <p:sldId id="381" r:id="rId69"/>
    <p:sldId id="382" r:id="rId70"/>
    <p:sldId id="383" r:id="rId71"/>
    <p:sldId id="384" r:id="rId72"/>
    <p:sldId id="385" r:id="rId73"/>
    <p:sldId id="400" r:id="rId74"/>
    <p:sldId id="386" r:id="rId75"/>
  </p:sldIdLst>
  <p:sldSz cx="9906000" cy="6858000" type="A4"/>
  <p:notesSz cx="6858000" cy="9144000"/>
  <p:defaultTextStyle>
    <a:defPPr>
      <a:defRPr lang="ko-KR"/>
    </a:defPPr>
    <a:lvl1pPr algn="l" defTabSz="255588" rtl="0" fontAlgn="base" hangingPunct="0">
      <a:spcBef>
        <a:spcPct val="0"/>
      </a:spcBef>
      <a:spcAft>
        <a:spcPct val="0"/>
      </a:spcAft>
      <a:defRPr sz="2200" kern="1200">
        <a:solidFill>
          <a:srgbClr val="000000"/>
        </a:solidFill>
        <a:latin typeface="Helvetica" charset="0"/>
        <a:ea typeface="ＭＳ Ｐゴシック" charset="0"/>
        <a:cs typeface="Helvetica" charset="0"/>
        <a:sym typeface="Helvetica" charset="0"/>
      </a:defRPr>
    </a:lvl1pPr>
    <a:lvl2pPr marL="457200" indent="-257175" algn="l" defTabSz="255588" rtl="0" fontAlgn="base" hangingPunct="0">
      <a:spcBef>
        <a:spcPct val="0"/>
      </a:spcBef>
      <a:spcAft>
        <a:spcPct val="0"/>
      </a:spcAft>
      <a:defRPr sz="2200" kern="1200">
        <a:solidFill>
          <a:srgbClr val="000000"/>
        </a:solidFill>
        <a:latin typeface="Helvetica" charset="0"/>
        <a:ea typeface="ＭＳ Ｐゴシック" charset="0"/>
        <a:cs typeface="Helvetica" charset="0"/>
        <a:sym typeface="Helvetica" charset="0"/>
      </a:defRPr>
    </a:lvl2pPr>
    <a:lvl3pPr marL="914400" indent="-512763" algn="l" defTabSz="255588" rtl="0" fontAlgn="base" hangingPunct="0">
      <a:spcBef>
        <a:spcPct val="0"/>
      </a:spcBef>
      <a:spcAft>
        <a:spcPct val="0"/>
      </a:spcAft>
      <a:defRPr sz="2200" kern="1200">
        <a:solidFill>
          <a:srgbClr val="000000"/>
        </a:solidFill>
        <a:latin typeface="Helvetica" charset="0"/>
        <a:ea typeface="ＭＳ Ｐゴシック" charset="0"/>
        <a:cs typeface="Helvetica" charset="0"/>
        <a:sym typeface="Helvetica" charset="0"/>
      </a:defRPr>
    </a:lvl3pPr>
    <a:lvl4pPr marL="1371600" indent="-768350" algn="l" defTabSz="255588" rtl="0" fontAlgn="base" hangingPunct="0">
      <a:spcBef>
        <a:spcPct val="0"/>
      </a:spcBef>
      <a:spcAft>
        <a:spcPct val="0"/>
      </a:spcAft>
      <a:defRPr sz="2200" kern="1200">
        <a:solidFill>
          <a:srgbClr val="000000"/>
        </a:solidFill>
        <a:latin typeface="Helvetica" charset="0"/>
        <a:ea typeface="ＭＳ Ｐゴシック" charset="0"/>
        <a:cs typeface="Helvetica" charset="0"/>
        <a:sym typeface="Helvetica" charset="0"/>
      </a:defRPr>
    </a:lvl4pPr>
    <a:lvl5pPr marL="1828800" indent="-1025525" algn="l" defTabSz="255588" rtl="0" fontAlgn="base" hangingPunct="0">
      <a:spcBef>
        <a:spcPct val="0"/>
      </a:spcBef>
      <a:spcAft>
        <a:spcPct val="0"/>
      </a:spcAft>
      <a:defRPr sz="2200" kern="1200">
        <a:solidFill>
          <a:srgbClr val="000000"/>
        </a:solidFill>
        <a:latin typeface="Helvetica" charset="0"/>
        <a:ea typeface="ＭＳ Ｐゴシック" charset="0"/>
        <a:cs typeface="Helvetica" charset="0"/>
        <a:sym typeface="Helvetica" charset="0"/>
      </a:defRPr>
    </a:lvl5pPr>
    <a:lvl6pPr marL="2286000" algn="l" defTabSz="457200" rtl="0" eaLnBrk="1" latinLnBrk="0" hangingPunct="1">
      <a:defRPr sz="2200" kern="1200">
        <a:solidFill>
          <a:srgbClr val="000000"/>
        </a:solidFill>
        <a:latin typeface="Helvetica" charset="0"/>
        <a:ea typeface="ＭＳ Ｐゴシック" charset="0"/>
        <a:cs typeface="Helvetica" charset="0"/>
        <a:sym typeface="Helvetica" charset="0"/>
      </a:defRPr>
    </a:lvl6pPr>
    <a:lvl7pPr marL="2743200" algn="l" defTabSz="457200" rtl="0" eaLnBrk="1" latinLnBrk="0" hangingPunct="1">
      <a:defRPr sz="2200" kern="1200">
        <a:solidFill>
          <a:srgbClr val="000000"/>
        </a:solidFill>
        <a:latin typeface="Helvetica" charset="0"/>
        <a:ea typeface="ＭＳ Ｐゴシック" charset="0"/>
        <a:cs typeface="Helvetica" charset="0"/>
        <a:sym typeface="Helvetica" charset="0"/>
      </a:defRPr>
    </a:lvl7pPr>
    <a:lvl8pPr marL="3200400" algn="l" defTabSz="457200" rtl="0" eaLnBrk="1" latinLnBrk="0" hangingPunct="1">
      <a:defRPr sz="2200" kern="1200">
        <a:solidFill>
          <a:srgbClr val="000000"/>
        </a:solidFill>
        <a:latin typeface="Helvetica" charset="0"/>
        <a:ea typeface="ＭＳ Ｐゴシック" charset="0"/>
        <a:cs typeface="Helvetica" charset="0"/>
        <a:sym typeface="Helvetica" charset="0"/>
      </a:defRPr>
    </a:lvl8pPr>
    <a:lvl9pPr marL="3657600" algn="l" defTabSz="457200" rtl="0" eaLnBrk="1" latinLnBrk="0" hangingPunct="1">
      <a:defRPr sz="2200" kern="1200">
        <a:solidFill>
          <a:srgbClr val="000000"/>
        </a:solidFill>
        <a:latin typeface="Helvetica" charset="0"/>
        <a:ea typeface="ＭＳ Ｐゴシック" charset="0"/>
        <a:cs typeface="Helvetica" charset="0"/>
        <a:sym typeface="Helvetica" charset="0"/>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guide id="3" pos="1033">
          <p15:clr>
            <a:srgbClr val="A4A3A4"/>
          </p15:clr>
        </p15:guide>
        <p15:guide id="4" pos="1260">
          <p15:clr>
            <a:srgbClr val="A4A3A4"/>
          </p15:clr>
        </p15:guide>
        <p15:guide id="5" pos="221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244"/>
    <a:srgbClr val="E6EDED"/>
    <a:srgbClr val="B1B4B5"/>
    <a:srgbClr val="000000"/>
    <a:srgbClr val="404040"/>
    <a:srgbClr val="EFF3F5"/>
    <a:srgbClr val="00245B"/>
    <a:srgbClr val="1B2C2E"/>
    <a:srgbClr val="F5F5F5"/>
    <a:srgbClr val="0120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87" autoAdjust="0"/>
    <p:restoredTop sz="87864" autoAdjust="0"/>
  </p:normalViewPr>
  <p:slideViewPr>
    <p:cSldViewPr>
      <p:cViewPr varScale="1">
        <p:scale>
          <a:sx n="102" d="100"/>
          <a:sy n="102" d="100"/>
        </p:scale>
        <p:origin x="1368" y="114"/>
      </p:cViewPr>
      <p:guideLst>
        <p:guide orient="horz" pos="2160"/>
        <p:guide pos="3120"/>
        <p:guide pos="1033"/>
        <p:guide pos="1260"/>
        <p:guide pos="221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sp>
      <p:sp>
        <p:nvSpPr>
          <p:cNvPr id="5122" name="Rectangle 2"/>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ko-KR" altLang="ko-KR" noProof="0" smtClean="0">
                <a:sym typeface="Helvetica Neue" charset="0"/>
              </a:rPr>
              <a:t>Click to edit Master text styles</a:t>
            </a:r>
          </a:p>
          <a:p>
            <a:pPr lvl="1"/>
            <a:r>
              <a:rPr lang="ko-KR" altLang="ko-KR" noProof="0" smtClean="0">
                <a:sym typeface="Helvetica Neue" charset="0"/>
              </a:rPr>
              <a:t>Second level</a:t>
            </a:r>
          </a:p>
          <a:p>
            <a:pPr lvl="2"/>
            <a:r>
              <a:rPr lang="ko-KR" altLang="ko-KR" noProof="0" smtClean="0">
                <a:sym typeface="Helvetica Neue" charset="0"/>
              </a:rPr>
              <a:t>Third level</a:t>
            </a:r>
          </a:p>
          <a:p>
            <a:pPr lvl="3"/>
            <a:r>
              <a:rPr lang="ko-KR" altLang="ko-KR" noProof="0" smtClean="0">
                <a:sym typeface="Helvetica Neue" charset="0"/>
              </a:rPr>
              <a:t>Fourth level</a:t>
            </a:r>
          </a:p>
          <a:p>
            <a:pPr lvl="4"/>
            <a:r>
              <a:rPr lang="ko-KR" altLang="ko-KR" noProof="0" smtClean="0">
                <a:sym typeface="Helvetica Neue" charset="0"/>
              </a:rPr>
              <a:t>Fifth level</a:t>
            </a:r>
          </a:p>
        </p:txBody>
      </p:sp>
    </p:spTree>
    <p:extLst>
      <p:ext uri="{BB962C8B-B14F-4D97-AF65-F5344CB8AC3E}">
        <p14:creationId xmlns:p14="http://schemas.microsoft.com/office/powerpoint/2010/main" val="2306901487"/>
      </p:ext>
    </p:extLst>
  </p:cSld>
  <p:clrMap bg1="lt1" tx1="dk1" bg2="lt2" tx2="dk2" accent1="accent1" accent2="accent2" accent3="accent3" accent4="accent4" accent5="accent5" accent6="accent6" hlink="hlink" folHlink="folHlink"/>
  <p:notesStyle>
    <a:lvl1pPr algn="l" defTabSz="200025" rtl="0" eaLnBrk="0" fontAlgn="base" hangingPunct="0">
      <a:lnSpc>
        <a:spcPct val="116000"/>
      </a:lnSpc>
      <a:spcBef>
        <a:spcPct val="0"/>
      </a:spcBef>
      <a:spcAft>
        <a:spcPct val="0"/>
      </a:spcAft>
      <a:defRPr sz="1000" kern="1200">
        <a:solidFill>
          <a:srgbClr val="000000"/>
        </a:solidFill>
        <a:latin typeface="Helvetica Neue" charset="0"/>
        <a:ea typeface="ＭＳ Ｐゴシック" charset="0"/>
        <a:cs typeface="Helvetica Neue" charset="0"/>
        <a:sym typeface="Helvetica Neue" charset="0"/>
      </a:defRPr>
    </a:lvl1pPr>
    <a:lvl2pPr indent="228600" algn="l" defTabSz="200025" rtl="0" eaLnBrk="0" fontAlgn="base" hangingPunct="0">
      <a:lnSpc>
        <a:spcPct val="116000"/>
      </a:lnSpc>
      <a:spcBef>
        <a:spcPct val="0"/>
      </a:spcBef>
      <a:spcAft>
        <a:spcPct val="0"/>
      </a:spcAft>
      <a:defRPr sz="1000" kern="1200">
        <a:solidFill>
          <a:srgbClr val="000000"/>
        </a:solidFill>
        <a:latin typeface="Helvetica Neue" charset="0"/>
        <a:ea typeface="Helvetica Neue" charset="0"/>
        <a:cs typeface="Helvetica Neue" charset="0"/>
        <a:sym typeface="Helvetica Neue" charset="0"/>
      </a:defRPr>
    </a:lvl2pPr>
    <a:lvl3pPr indent="457200" algn="l" defTabSz="200025" rtl="0" eaLnBrk="0" fontAlgn="base" hangingPunct="0">
      <a:lnSpc>
        <a:spcPct val="116000"/>
      </a:lnSpc>
      <a:spcBef>
        <a:spcPct val="0"/>
      </a:spcBef>
      <a:spcAft>
        <a:spcPct val="0"/>
      </a:spcAft>
      <a:defRPr sz="1000" kern="1200">
        <a:solidFill>
          <a:srgbClr val="000000"/>
        </a:solidFill>
        <a:latin typeface="Helvetica Neue" charset="0"/>
        <a:ea typeface="Helvetica Neue" charset="0"/>
        <a:cs typeface="Helvetica Neue" charset="0"/>
        <a:sym typeface="Helvetica Neue" charset="0"/>
      </a:defRPr>
    </a:lvl3pPr>
    <a:lvl4pPr indent="685800" algn="l" defTabSz="200025" rtl="0" eaLnBrk="0" fontAlgn="base" hangingPunct="0">
      <a:lnSpc>
        <a:spcPct val="116000"/>
      </a:lnSpc>
      <a:spcBef>
        <a:spcPct val="0"/>
      </a:spcBef>
      <a:spcAft>
        <a:spcPct val="0"/>
      </a:spcAft>
      <a:defRPr sz="1000" kern="1200">
        <a:solidFill>
          <a:srgbClr val="000000"/>
        </a:solidFill>
        <a:latin typeface="Helvetica Neue" charset="0"/>
        <a:ea typeface="Helvetica Neue" charset="0"/>
        <a:cs typeface="Helvetica Neue" charset="0"/>
        <a:sym typeface="Helvetica Neue" charset="0"/>
      </a:defRPr>
    </a:lvl4pPr>
    <a:lvl5pPr indent="914400" algn="l" defTabSz="200025" rtl="0" eaLnBrk="0" fontAlgn="base" hangingPunct="0">
      <a:lnSpc>
        <a:spcPct val="116000"/>
      </a:lnSpc>
      <a:spcBef>
        <a:spcPct val="0"/>
      </a:spcBef>
      <a:spcAft>
        <a:spcPct val="0"/>
      </a:spcAft>
      <a:defRPr sz="1000" kern="1200">
        <a:solidFill>
          <a:srgbClr val="000000"/>
        </a:solidFill>
        <a:latin typeface="Helvetica Neue" charset="0"/>
        <a:ea typeface="Helvetica Neue" charset="0"/>
        <a:cs typeface="Helvetica Neue" charset="0"/>
        <a:sym typeface="Helvetica Neue" charset="0"/>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슬라이드 이미지 개체 틀 1"/>
          <p:cNvSpPr>
            <a:spLocks noGrp="1" noRot="1" noChangeAspect="1" noTextEdit="1"/>
          </p:cNvSpPr>
          <p:nvPr>
            <p:ph type="sldImg"/>
          </p:nvPr>
        </p:nvSpPr>
        <p:spPr>
          <a:xfrm>
            <a:off x="952500" y="685800"/>
            <a:ext cx="4953000" cy="3429000"/>
          </a:xfrm>
        </p:spPr>
      </p:sp>
      <p:sp>
        <p:nvSpPr>
          <p:cNvPr id="64515" name="슬라이드 노트 개체 틀 2"/>
          <p:cNvSpPr>
            <a:spLocks noGrp="1"/>
          </p:cNvSpPr>
          <p:nvPr>
            <p:ph type="body" idx="1"/>
          </p:nvPr>
        </p:nvSpPr>
        <p:spPr>
          <a:noFill/>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p>
            <a:pPr eaLnBrk="1"/>
            <a:endParaRPr lang="ko-KR" altLang="en-US">
              <a:ea typeface="굴림" charset="0"/>
              <a:cs typeface="굴림" charset="0"/>
            </a:endParaRPr>
          </a:p>
        </p:txBody>
      </p:sp>
    </p:spTree>
    <p:extLst>
      <p:ext uri="{BB962C8B-B14F-4D97-AF65-F5344CB8AC3E}">
        <p14:creationId xmlns:p14="http://schemas.microsoft.com/office/powerpoint/2010/main" val="3312561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3826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5763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530362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Default">
    <p:spTree>
      <p:nvGrpSpPr>
        <p:cNvPr id="1" name=""/>
        <p:cNvGrpSpPr/>
        <p:nvPr/>
      </p:nvGrpSpPr>
      <p:grpSpPr>
        <a:xfrm>
          <a:off x="0" y="0"/>
          <a:ext cx="0" cy="0"/>
          <a:chOff x="0" y="0"/>
          <a:chExt cx="0" cy="0"/>
        </a:xfrm>
      </p:grpSpPr>
      <p:sp>
        <p:nvSpPr>
          <p:cNvPr id="7" name="Shape 122"/>
          <p:cNvSpPr>
            <a:spLocks noGrp="1"/>
          </p:cNvSpPr>
          <p:nvPr>
            <p:ph type="sldNum" sz="quarter" idx="10"/>
          </p:nvPr>
        </p:nvSpPr>
        <p:spPr>
          <a:xfrm>
            <a:off x="4856163" y="6300788"/>
            <a:ext cx="187325" cy="193675"/>
          </a:xfrm>
          <a:prstGeom prst="rect">
            <a:avLst/>
          </a:prstGeom>
        </p:spPr>
        <p:txBody>
          <a:bodyPr lIns="21615" tIns="21615" rIns="21615" bIns="21615"/>
          <a:lstStyle>
            <a:lvl1pPr defTabSz="377825">
              <a:defRPr sz="1000"/>
            </a:lvl1pPr>
          </a:lstStyle>
          <a:p>
            <a:fld id="{0418CB22-AF36-4047-8C8F-BFFE9ABED6C6}" type="slidenum">
              <a:rPr lang="en-US" altLang="ko-KR"/>
              <a:pPr/>
              <a:t>‹#›</a:t>
            </a:fld>
            <a:endParaRPr lang="ko-KR"/>
          </a:p>
        </p:txBody>
      </p:sp>
    </p:spTree>
    <p:extLst>
      <p:ext uri="{BB962C8B-B14F-4D97-AF65-F5344CB8AC3E}">
        <p14:creationId xmlns:p14="http://schemas.microsoft.com/office/powerpoint/2010/main" val="72980490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95300" y="273050"/>
            <a:ext cx="3259138" cy="1162050"/>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6"/>
          <p:cNvSpPr>
            <a:spLocks noGrp="1"/>
          </p:cNvSpPr>
          <p:nvPr>
            <p:ph type="sldNum" sz="quarter" idx="10"/>
          </p:nvPr>
        </p:nvSpPr>
        <p:spPr>
          <a:xfrm>
            <a:off x="4851400" y="4077072"/>
            <a:ext cx="4926136" cy="2672978"/>
          </a:xfrm>
          <a:prstGeom prst="rect">
            <a:avLst/>
          </a:prstGeom>
          <a:ln/>
        </p:spPr>
        <p:txBody>
          <a:bodyPr/>
          <a:lstStyle>
            <a:lvl1pPr>
              <a:defRPr/>
            </a:lvl1pPr>
          </a:lstStyle>
          <a:p>
            <a:fld id="{14023A5B-9EA4-1A42-BF2F-43613A0D2C04}" type="slidenum">
              <a:rPr lang="en-US" altLang="ko-KR"/>
              <a:pPr/>
              <a:t>‹#›</a:t>
            </a:fld>
            <a:endParaRPr lang="ko-KR"/>
          </a:p>
        </p:txBody>
      </p:sp>
    </p:spTree>
    <p:extLst>
      <p:ext uri="{BB962C8B-B14F-4D97-AF65-F5344CB8AC3E}">
        <p14:creationId xmlns:p14="http://schemas.microsoft.com/office/powerpoint/2010/main" val="4005124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941513" y="4800600"/>
            <a:ext cx="5943600" cy="566738"/>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sym typeface="Helvetica" charset="0"/>
            </a:endParaRPr>
          </a:p>
        </p:txBody>
      </p:sp>
      <p:sp>
        <p:nvSpPr>
          <p:cNvPr id="4" name="텍스트 개체 틀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6"/>
          <p:cNvSpPr>
            <a:spLocks noGrp="1"/>
          </p:cNvSpPr>
          <p:nvPr>
            <p:ph type="sldNum" sz="quarter" idx="10"/>
          </p:nvPr>
        </p:nvSpPr>
        <p:spPr>
          <a:xfrm>
            <a:off x="4851400" y="4077072"/>
            <a:ext cx="4926136" cy="2672978"/>
          </a:xfrm>
          <a:prstGeom prst="rect">
            <a:avLst/>
          </a:prstGeom>
          <a:ln/>
        </p:spPr>
        <p:txBody>
          <a:bodyPr/>
          <a:lstStyle>
            <a:lvl1pPr>
              <a:defRPr/>
            </a:lvl1pPr>
          </a:lstStyle>
          <a:p>
            <a:fld id="{260CAA05-F4F0-AD49-B1C3-76D93C7AB48C}" type="slidenum">
              <a:rPr lang="en-US" altLang="ko-KR"/>
              <a:pPr/>
              <a:t>‹#›</a:t>
            </a:fld>
            <a:endParaRPr lang="ko-KR"/>
          </a:p>
        </p:txBody>
      </p:sp>
    </p:spTree>
    <p:extLst>
      <p:ext uri="{BB962C8B-B14F-4D97-AF65-F5344CB8AC3E}">
        <p14:creationId xmlns:p14="http://schemas.microsoft.com/office/powerpoint/2010/main" val="239004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95300" y="274638"/>
            <a:ext cx="8915400" cy="1143000"/>
          </a:xfrm>
          <a:prstGeom prst="rect">
            <a:avLst/>
          </a:prstGeom>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95300" y="1600200"/>
            <a:ext cx="8915400" cy="4525963"/>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6"/>
          <p:cNvSpPr>
            <a:spLocks noGrp="1"/>
          </p:cNvSpPr>
          <p:nvPr>
            <p:ph type="sldNum" sz="quarter" idx="10"/>
          </p:nvPr>
        </p:nvSpPr>
        <p:spPr>
          <a:xfrm>
            <a:off x="4851400" y="4077072"/>
            <a:ext cx="4926136" cy="2672978"/>
          </a:xfrm>
          <a:prstGeom prst="rect">
            <a:avLst/>
          </a:prstGeom>
          <a:ln/>
        </p:spPr>
        <p:txBody>
          <a:bodyPr/>
          <a:lstStyle>
            <a:lvl1pPr>
              <a:defRPr/>
            </a:lvl1pPr>
          </a:lstStyle>
          <a:p>
            <a:fld id="{77BFEE04-0A39-3040-BD0B-3662EE336197}" type="slidenum">
              <a:rPr lang="en-US" altLang="ko-KR"/>
              <a:pPr/>
              <a:t>‹#›</a:t>
            </a:fld>
            <a:endParaRPr lang="ko-KR"/>
          </a:p>
        </p:txBody>
      </p:sp>
    </p:spTree>
    <p:extLst>
      <p:ext uri="{BB962C8B-B14F-4D97-AF65-F5344CB8AC3E}">
        <p14:creationId xmlns:p14="http://schemas.microsoft.com/office/powerpoint/2010/main" val="598753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7181850" y="274638"/>
            <a:ext cx="2228850" cy="5851525"/>
          </a:xfrm>
          <a:prstGeom prst="rect">
            <a:avLst/>
          </a:prstGeo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95300" y="274638"/>
            <a:ext cx="6534150" cy="5851525"/>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6"/>
          <p:cNvSpPr>
            <a:spLocks noGrp="1"/>
          </p:cNvSpPr>
          <p:nvPr>
            <p:ph type="sldNum" sz="quarter" idx="10"/>
          </p:nvPr>
        </p:nvSpPr>
        <p:spPr>
          <a:xfrm>
            <a:off x="4851400" y="4077072"/>
            <a:ext cx="4926136" cy="2672978"/>
          </a:xfrm>
          <a:prstGeom prst="rect">
            <a:avLst/>
          </a:prstGeom>
          <a:ln/>
        </p:spPr>
        <p:txBody>
          <a:bodyPr/>
          <a:lstStyle>
            <a:lvl1pPr>
              <a:defRPr/>
            </a:lvl1pPr>
          </a:lstStyle>
          <a:p>
            <a:fld id="{6F93A7FE-A89C-FE4D-8143-6403BB611BBE}" type="slidenum">
              <a:rPr lang="en-US" altLang="ko-KR"/>
              <a:pPr/>
              <a:t>‹#›</a:t>
            </a:fld>
            <a:endParaRPr lang="ko-KR"/>
          </a:p>
        </p:txBody>
      </p:sp>
    </p:spTree>
    <p:extLst>
      <p:ext uri="{BB962C8B-B14F-4D97-AF65-F5344CB8AC3E}">
        <p14:creationId xmlns:p14="http://schemas.microsoft.com/office/powerpoint/2010/main" val="3233485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 name="Shape 122"/>
          <p:cNvSpPr>
            <a:spLocks noGrp="1"/>
          </p:cNvSpPr>
          <p:nvPr>
            <p:ph type="sldNum" sz="quarter" idx="10"/>
          </p:nvPr>
        </p:nvSpPr>
        <p:spPr>
          <a:xfrm>
            <a:off x="4856163" y="6300788"/>
            <a:ext cx="187325" cy="193675"/>
          </a:xfrm>
          <a:prstGeom prst="rect">
            <a:avLst/>
          </a:prstGeom>
        </p:spPr>
        <p:txBody>
          <a:bodyPr lIns="21615" tIns="21615" rIns="21615" bIns="21615"/>
          <a:lstStyle>
            <a:lvl1pPr defTabSz="377825">
              <a:defRPr sz="1000"/>
            </a:lvl1pPr>
          </a:lstStyle>
          <a:p>
            <a:fld id="{0418CB22-AF36-4047-8C8F-BFFE9ABED6C6}" type="slidenum">
              <a:rPr lang="en-US" altLang="ko-KR"/>
              <a:pPr/>
              <a:t>‹#›</a:t>
            </a:fld>
            <a:endParaRPr lang="ko-KR"/>
          </a:p>
        </p:txBody>
      </p:sp>
    </p:spTree>
    <p:extLst>
      <p:ext uri="{BB962C8B-B14F-4D97-AF65-F5344CB8AC3E}">
        <p14:creationId xmlns:p14="http://schemas.microsoft.com/office/powerpoint/2010/main" val="10454172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678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742950" y="2130425"/>
            <a:ext cx="8420100" cy="1470025"/>
          </a:xfrm>
          <a:prstGeom prst="rect">
            <a:avLst/>
          </a:prstGeo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485900" y="3886200"/>
            <a:ext cx="69342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6"/>
          <p:cNvSpPr>
            <a:spLocks noGrp="1"/>
          </p:cNvSpPr>
          <p:nvPr>
            <p:ph type="sldNum" sz="quarter" idx="10"/>
          </p:nvPr>
        </p:nvSpPr>
        <p:spPr>
          <a:xfrm>
            <a:off x="4851400" y="4077072"/>
            <a:ext cx="4926136" cy="2672978"/>
          </a:xfrm>
          <a:prstGeom prst="rect">
            <a:avLst/>
          </a:prstGeom>
          <a:ln/>
        </p:spPr>
        <p:txBody>
          <a:bodyPr/>
          <a:lstStyle>
            <a:lvl1pPr>
              <a:defRPr/>
            </a:lvl1pPr>
          </a:lstStyle>
          <a:p>
            <a:fld id="{6322AC20-A4E0-1F43-A538-6EE4D9D28346}" type="slidenum">
              <a:rPr lang="en-US" altLang="ko-KR"/>
              <a:pPr/>
              <a:t>‹#›</a:t>
            </a:fld>
            <a:endParaRPr lang="ko-KR"/>
          </a:p>
        </p:txBody>
      </p:sp>
    </p:spTree>
    <p:extLst>
      <p:ext uri="{BB962C8B-B14F-4D97-AF65-F5344CB8AC3E}">
        <p14:creationId xmlns:p14="http://schemas.microsoft.com/office/powerpoint/2010/main" val="4244500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95300" y="274638"/>
            <a:ext cx="89154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a:xfrm>
            <a:off x="495300" y="1600200"/>
            <a:ext cx="8915400" cy="4525963"/>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6"/>
          <p:cNvSpPr>
            <a:spLocks noGrp="1"/>
          </p:cNvSpPr>
          <p:nvPr>
            <p:ph type="sldNum" sz="quarter" idx="10"/>
          </p:nvPr>
        </p:nvSpPr>
        <p:spPr>
          <a:xfrm>
            <a:off x="4851400" y="4077072"/>
            <a:ext cx="4926136" cy="2672978"/>
          </a:xfrm>
          <a:prstGeom prst="rect">
            <a:avLst/>
          </a:prstGeom>
          <a:ln/>
        </p:spPr>
        <p:txBody>
          <a:bodyPr/>
          <a:lstStyle>
            <a:lvl1pPr>
              <a:defRPr/>
            </a:lvl1pPr>
          </a:lstStyle>
          <a:p>
            <a:fld id="{FC377DFE-B093-3444-846C-775463B07217}" type="slidenum">
              <a:rPr lang="en-US" altLang="ko-KR"/>
              <a:pPr/>
              <a:t>‹#›</a:t>
            </a:fld>
            <a:endParaRPr lang="ko-KR"/>
          </a:p>
        </p:txBody>
      </p:sp>
    </p:spTree>
    <p:extLst>
      <p:ext uri="{BB962C8B-B14F-4D97-AF65-F5344CB8AC3E}">
        <p14:creationId xmlns:p14="http://schemas.microsoft.com/office/powerpoint/2010/main" val="3457035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6"/>
          <p:cNvSpPr>
            <a:spLocks noGrp="1"/>
          </p:cNvSpPr>
          <p:nvPr>
            <p:ph type="sldNum" sz="quarter" idx="10"/>
          </p:nvPr>
        </p:nvSpPr>
        <p:spPr>
          <a:xfrm>
            <a:off x="4851400" y="4077072"/>
            <a:ext cx="4926136" cy="2672978"/>
          </a:xfrm>
          <a:prstGeom prst="rect">
            <a:avLst/>
          </a:prstGeom>
          <a:ln/>
        </p:spPr>
        <p:txBody>
          <a:bodyPr/>
          <a:lstStyle>
            <a:lvl1pPr>
              <a:defRPr/>
            </a:lvl1pPr>
          </a:lstStyle>
          <a:p>
            <a:fld id="{B03A7BDD-3891-974F-826B-F27507A0912A}" type="slidenum">
              <a:rPr lang="en-US" altLang="ko-KR"/>
              <a:pPr/>
              <a:t>‹#›</a:t>
            </a:fld>
            <a:endParaRPr lang="ko-KR"/>
          </a:p>
        </p:txBody>
      </p:sp>
    </p:spTree>
    <p:extLst>
      <p:ext uri="{BB962C8B-B14F-4D97-AF65-F5344CB8AC3E}">
        <p14:creationId xmlns:p14="http://schemas.microsoft.com/office/powerpoint/2010/main" val="1865673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95300" y="274638"/>
            <a:ext cx="8915400" cy="114300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95300" y="1600200"/>
            <a:ext cx="43815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5029200" y="1600200"/>
            <a:ext cx="43815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6"/>
          <p:cNvSpPr>
            <a:spLocks noGrp="1"/>
          </p:cNvSpPr>
          <p:nvPr>
            <p:ph type="sldNum" sz="quarter" idx="10"/>
          </p:nvPr>
        </p:nvSpPr>
        <p:spPr>
          <a:xfrm>
            <a:off x="4851400" y="4077072"/>
            <a:ext cx="4926136" cy="2672978"/>
          </a:xfrm>
          <a:prstGeom prst="rect">
            <a:avLst/>
          </a:prstGeom>
          <a:ln/>
        </p:spPr>
        <p:txBody>
          <a:bodyPr/>
          <a:lstStyle>
            <a:lvl1pPr>
              <a:defRPr/>
            </a:lvl1pPr>
          </a:lstStyle>
          <a:p>
            <a:fld id="{F532948B-8CEE-444B-B586-5EFE8C68B871}" type="slidenum">
              <a:rPr lang="en-US" altLang="ko-KR"/>
              <a:pPr/>
              <a:t>‹#›</a:t>
            </a:fld>
            <a:endParaRPr lang="ko-KR"/>
          </a:p>
        </p:txBody>
      </p:sp>
    </p:spTree>
    <p:extLst>
      <p:ext uri="{BB962C8B-B14F-4D97-AF65-F5344CB8AC3E}">
        <p14:creationId xmlns:p14="http://schemas.microsoft.com/office/powerpoint/2010/main" val="3440239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95300" y="274638"/>
            <a:ext cx="8915400" cy="1143000"/>
          </a:xfrm>
          <a:prstGeom prst="rect">
            <a:avLst/>
          </a:prstGeo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Slide Number Placeholder 6"/>
          <p:cNvSpPr>
            <a:spLocks noGrp="1"/>
          </p:cNvSpPr>
          <p:nvPr>
            <p:ph type="sldNum" sz="quarter" idx="10"/>
          </p:nvPr>
        </p:nvSpPr>
        <p:spPr>
          <a:xfrm>
            <a:off x="4851400" y="4077072"/>
            <a:ext cx="4926136" cy="2672978"/>
          </a:xfrm>
          <a:prstGeom prst="rect">
            <a:avLst/>
          </a:prstGeom>
          <a:ln/>
        </p:spPr>
        <p:txBody>
          <a:bodyPr/>
          <a:lstStyle>
            <a:lvl1pPr>
              <a:defRPr/>
            </a:lvl1pPr>
          </a:lstStyle>
          <a:p>
            <a:fld id="{B2C70F5F-8CCC-1347-B42C-46509B91F511}" type="slidenum">
              <a:rPr lang="en-US" altLang="ko-KR"/>
              <a:pPr/>
              <a:t>‹#›</a:t>
            </a:fld>
            <a:endParaRPr lang="ko-KR"/>
          </a:p>
        </p:txBody>
      </p:sp>
    </p:spTree>
    <p:extLst>
      <p:ext uri="{BB962C8B-B14F-4D97-AF65-F5344CB8AC3E}">
        <p14:creationId xmlns:p14="http://schemas.microsoft.com/office/powerpoint/2010/main" val="1540795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95300" y="274638"/>
            <a:ext cx="8915400" cy="1143000"/>
          </a:xfrm>
          <a:prstGeom prst="rect">
            <a:avLst/>
          </a:prstGeom>
        </p:spPr>
        <p:txBody>
          <a:bodyPr/>
          <a:lstStyle/>
          <a:p>
            <a:r>
              <a:rPr lang="ko-KR" altLang="en-US" smtClean="0"/>
              <a:t>마스터 제목 스타일 편집</a:t>
            </a:r>
            <a:endParaRPr lang="ko-KR" altLang="en-US"/>
          </a:p>
        </p:txBody>
      </p:sp>
      <p:sp>
        <p:nvSpPr>
          <p:cNvPr id="3" name="Rectangle 6"/>
          <p:cNvSpPr>
            <a:spLocks noGrp="1"/>
          </p:cNvSpPr>
          <p:nvPr>
            <p:ph type="sldNum" sz="quarter" idx="10"/>
          </p:nvPr>
        </p:nvSpPr>
        <p:spPr>
          <a:xfrm>
            <a:off x="4851400" y="4077072"/>
            <a:ext cx="4926136" cy="2672978"/>
          </a:xfrm>
          <a:prstGeom prst="rect">
            <a:avLst/>
          </a:prstGeom>
          <a:ln/>
        </p:spPr>
        <p:txBody>
          <a:bodyPr/>
          <a:lstStyle>
            <a:lvl1pPr>
              <a:defRPr/>
            </a:lvl1pPr>
          </a:lstStyle>
          <a:p>
            <a:fld id="{4C14E80F-0642-1243-A50C-133D55A472FE}" type="slidenum">
              <a:rPr lang="en-US" altLang="ko-KR"/>
              <a:pPr/>
              <a:t>‹#›</a:t>
            </a:fld>
            <a:endParaRPr lang="ko-KR"/>
          </a:p>
        </p:txBody>
      </p:sp>
    </p:spTree>
    <p:extLst>
      <p:ext uri="{BB962C8B-B14F-4D97-AF65-F5344CB8AC3E}">
        <p14:creationId xmlns:p14="http://schemas.microsoft.com/office/powerpoint/2010/main" val="4210304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6"/>
          <p:cNvSpPr>
            <a:spLocks noGrp="1"/>
          </p:cNvSpPr>
          <p:nvPr>
            <p:ph type="sldNum" sz="quarter" idx="10"/>
          </p:nvPr>
        </p:nvSpPr>
        <p:spPr>
          <a:xfrm>
            <a:off x="4851400" y="4077072"/>
            <a:ext cx="4926136" cy="2672978"/>
          </a:xfrm>
          <a:prstGeom prst="rect">
            <a:avLst/>
          </a:prstGeom>
          <a:ln/>
        </p:spPr>
        <p:txBody>
          <a:bodyPr/>
          <a:lstStyle>
            <a:lvl1pPr>
              <a:defRPr/>
            </a:lvl1pPr>
          </a:lstStyle>
          <a:p>
            <a:fld id="{95C763AF-0A9C-324C-B170-AFCC96D63A89}" type="slidenum">
              <a:rPr lang="en-US" altLang="ko-KR"/>
              <a:pPr/>
              <a:t>‹#›</a:t>
            </a:fld>
            <a:endParaRPr lang="ko-KR"/>
          </a:p>
        </p:txBody>
      </p:sp>
    </p:spTree>
    <p:extLst>
      <p:ext uri="{BB962C8B-B14F-4D97-AF65-F5344CB8AC3E}">
        <p14:creationId xmlns:p14="http://schemas.microsoft.com/office/powerpoint/2010/main" val="18550053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emf"/><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pic>
        <p:nvPicPr>
          <p:cNvPr id="2052" name="Picture 3" descr="image6.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15875"/>
            <a:ext cx="9906001" cy="68738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2480" y="6525344"/>
            <a:ext cx="711243" cy="179831"/>
          </a:xfrm>
          <a:prstGeom prst="rect">
            <a:avLst/>
          </a:prstGeom>
        </p:spPr>
      </p:pic>
      <p:pic>
        <p:nvPicPr>
          <p:cNvPr id="6" name="Picture 8" descr="image50.png"/>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7257256" y="6165304"/>
            <a:ext cx="2299965" cy="5093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60815330"/>
      </p:ext>
    </p:extLst>
  </p:cSld>
  <p:clrMap bg1="lt1" tx1="dk1" bg2="lt2" tx2="dk2" accent1="accent1" accent2="accent2" accent3="accent3" accent4="accent4" accent5="accent5" accent6="accent6" hlink="hlink" folHlink="folHlink"/>
  <p:sldLayoutIdLst>
    <p:sldLayoutId id="2147483852" r:id="rId1"/>
  </p:sldLayoutIdLst>
  <p:txStyles>
    <p:titleStyle>
      <a:lvl1pPr algn="l" defTabSz="361950" rtl="0" eaLnBrk="0" fontAlgn="base" hangingPunct="0">
        <a:spcBef>
          <a:spcPct val="0"/>
        </a:spcBef>
        <a:spcAft>
          <a:spcPct val="0"/>
        </a:spcAft>
        <a:defRPr sz="4900">
          <a:solidFill>
            <a:srgbClr val="FFFFFF"/>
          </a:solidFill>
          <a:latin typeface="+mj-lt"/>
          <a:ea typeface="ＭＳ Ｐゴシック" charset="0"/>
          <a:cs typeface="+mj-cs"/>
          <a:sym typeface="Helvetica" charset="0"/>
        </a:defRPr>
      </a:lvl1pPr>
      <a:lvl2pPr algn="l" defTabSz="361950" rtl="0" eaLnBrk="0" fontAlgn="base" hangingPunct="0">
        <a:spcBef>
          <a:spcPct val="0"/>
        </a:spcBef>
        <a:spcAft>
          <a:spcPct val="0"/>
        </a:spcAft>
        <a:defRPr sz="4900">
          <a:solidFill>
            <a:srgbClr val="FFFFFF"/>
          </a:solidFill>
          <a:latin typeface="Helvetica" charset="0"/>
          <a:ea typeface="ＭＳ Ｐゴシック" charset="0"/>
          <a:cs typeface="Helvetica" charset="0"/>
          <a:sym typeface="Helvetica" charset="0"/>
        </a:defRPr>
      </a:lvl2pPr>
      <a:lvl3pPr algn="l" defTabSz="361950" rtl="0" eaLnBrk="0" fontAlgn="base" hangingPunct="0">
        <a:spcBef>
          <a:spcPct val="0"/>
        </a:spcBef>
        <a:spcAft>
          <a:spcPct val="0"/>
        </a:spcAft>
        <a:defRPr sz="4900">
          <a:solidFill>
            <a:srgbClr val="FFFFFF"/>
          </a:solidFill>
          <a:latin typeface="Helvetica" charset="0"/>
          <a:ea typeface="ＭＳ Ｐゴシック" charset="0"/>
          <a:cs typeface="Helvetica" charset="0"/>
          <a:sym typeface="Helvetica" charset="0"/>
        </a:defRPr>
      </a:lvl3pPr>
      <a:lvl4pPr algn="l" defTabSz="361950" rtl="0" eaLnBrk="0" fontAlgn="base" hangingPunct="0">
        <a:spcBef>
          <a:spcPct val="0"/>
        </a:spcBef>
        <a:spcAft>
          <a:spcPct val="0"/>
        </a:spcAft>
        <a:defRPr sz="4900">
          <a:solidFill>
            <a:srgbClr val="FFFFFF"/>
          </a:solidFill>
          <a:latin typeface="Helvetica" charset="0"/>
          <a:ea typeface="ＭＳ Ｐゴシック" charset="0"/>
          <a:cs typeface="Helvetica" charset="0"/>
          <a:sym typeface="Helvetica" charset="0"/>
        </a:defRPr>
      </a:lvl4pPr>
      <a:lvl5pPr algn="l" defTabSz="361950" rtl="0" eaLnBrk="0" fontAlgn="base" hangingPunct="0">
        <a:spcBef>
          <a:spcPct val="0"/>
        </a:spcBef>
        <a:spcAft>
          <a:spcPct val="0"/>
        </a:spcAft>
        <a:defRPr sz="4900">
          <a:solidFill>
            <a:srgbClr val="FFFFFF"/>
          </a:solidFill>
          <a:latin typeface="Helvetica" charset="0"/>
          <a:ea typeface="ＭＳ Ｐゴシック" charset="0"/>
          <a:cs typeface="Helvetica" charset="0"/>
          <a:sym typeface="Helvetica" charset="0"/>
        </a:defRPr>
      </a:lvl5pPr>
      <a:lvl6pPr marL="457200" algn="l" defTabSz="361950" rtl="0" fontAlgn="base" hangingPunct="0">
        <a:spcBef>
          <a:spcPct val="0"/>
        </a:spcBef>
        <a:spcAft>
          <a:spcPct val="0"/>
        </a:spcAft>
        <a:defRPr sz="4900">
          <a:solidFill>
            <a:srgbClr val="FFFFFF"/>
          </a:solidFill>
          <a:latin typeface="Helvetica" charset="0"/>
          <a:ea typeface="Helvetica" charset="0"/>
          <a:cs typeface="Helvetica" charset="0"/>
          <a:sym typeface="Helvetica" charset="0"/>
        </a:defRPr>
      </a:lvl6pPr>
      <a:lvl7pPr marL="914400" algn="l" defTabSz="361950" rtl="0" fontAlgn="base" hangingPunct="0">
        <a:spcBef>
          <a:spcPct val="0"/>
        </a:spcBef>
        <a:spcAft>
          <a:spcPct val="0"/>
        </a:spcAft>
        <a:defRPr sz="4900">
          <a:solidFill>
            <a:srgbClr val="FFFFFF"/>
          </a:solidFill>
          <a:latin typeface="Helvetica" charset="0"/>
          <a:ea typeface="Helvetica" charset="0"/>
          <a:cs typeface="Helvetica" charset="0"/>
          <a:sym typeface="Helvetica" charset="0"/>
        </a:defRPr>
      </a:lvl7pPr>
      <a:lvl8pPr marL="1371600" algn="l" defTabSz="361950" rtl="0" fontAlgn="base" hangingPunct="0">
        <a:spcBef>
          <a:spcPct val="0"/>
        </a:spcBef>
        <a:spcAft>
          <a:spcPct val="0"/>
        </a:spcAft>
        <a:defRPr sz="4900">
          <a:solidFill>
            <a:srgbClr val="FFFFFF"/>
          </a:solidFill>
          <a:latin typeface="Helvetica" charset="0"/>
          <a:ea typeface="Helvetica" charset="0"/>
          <a:cs typeface="Helvetica" charset="0"/>
          <a:sym typeface="Helvetica" charset="0"/>
        </a:defRPr>
      </a:lvl8pPr>
      <a:lvl9pPr marL="1828800" algn="l" defTabSz="361950" rtl="0" fontAlgn="base" hangingPunct="0">
        <a:spcBef>
          <a:spcPct val="0"/>
        </a:spcBef>
        <a:spcAft>
          <a:spcPct val="0"/>
        </a:spcAft>
        <a:defRPr sz="4900">
          <a:solidFill>
            <a:srgbClr val="FFFFFF"/>
          </a:solidFill>
          <a:latin typeface="Helvetica" charset="0"/>
          <a:ea typeface="Helvetica" charset="0"/>
          <a:cs typeface="Helvetica" charset="0"/>
          <a:sym typeface="Helvetica" charset="0"/>
        </a:defRPr>
      </a:lvl9pPr>
    </p:titleStyle>
    <p:bodyStyle>
      <a:lvl1pPr marL="139700" indent="-139700" algn="l" defTabSz="361950" rtl="0" eaLnBrk="0" fontAlgn="base" hangingPunct="0">
        <a:spcBef>
          <a:spcPts val="2600"/>
        </a:spcBef>
        <a:spcAft>
          <a:spcPct val="0"/>
        </a:spcAft>
        <a:buSzPct val="75000"/>
        <a:buChar char="•"/>
        <a:defRPr sz="2300">
          <a:solidFill>
            <a:srgbClr val="FFFFFF"/>
          </a:solidFill>
          <a:latin typeface="+mn-lt"/>
          <a:ea typeface="ＭＳ Ｐゴシック" charset="0"/>
          <a:cs typeface="+mn-cs"/>
          <a:sym typeface="Helvetica" charset="0"/>
        </a:defRPr>
      </a:lvl1pPr>
      <a:lvl2pPr marL="1292225" indent="-1047750"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2pPr>
      <a:lvl3pPr marL="1536700"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3pPr>
      <a:lvl4pPr marL="1782763"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4pPr>
      <a:lvl5pPr marL="2028825"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5pPr>
      <a:lvl6pPr marL="24860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6pPr>
      <a:lvl7pPr marL="29432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7pPr>
      <a:lvl8pPr marL="34004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8pPr>
      <a:lvl9pPr marL="38576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pic>
        <p:nvPicPr>
          <p:cNvPr id="2052" name="Picture 3" descr="image6.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15875"/>
            <a:ext cx="9906001" cy="68738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2480" y="6525344"/>
            <a:ext cx="711243" cy="179831"/>
          </a:xfrm>
          <a:prstGeom prst="rect">
            <a:avLst/>
          </a:prstGeom>
        </p:spPr>
      </p:pic>
      <p:pic>
        <p:nvPicPr>
          <p:cNvPr id="4" name="Picture 3"/>
          <p:cNvPicPr>
            <a:picLocks noChangeAspect="1"/>
          </p:cNvPicPr>
          <p:nvPr userDrawn="1"/>
        </p:nvPicPr>
        <p:blipFill>
          <a:blip r:embed="rId5"/>
          <a:stretch>
            <a:fillRect/>
          </a:stretch>
        </p:blipFill>
        <p:spPr>
          <a:xfrm>
            <a:off x="6753200" y="6093296"/>
            <a:ext cx="2013868" cy="586079"/>
          </a:xfrm>
          <a:prstGeom prst="rect">
            <a:avLst/>
          </a:prstGeom>
        </p:spPr>
      </p:pic>
      <p:pic>
        <p:nvPicPr>
          <p:cNvPr id="5" name="Picture 4" descr="StriveFor10_new.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933612" y="5957920"/>
            <a:ext cx="722655" cy="792088"/>
          </a:xfrm>
          <a:prstGeom prst="rect">
            <a:avLst/>
          </a:prstGeom>
        </p:spPr>
      </p:pic>
    </p:spTree>
    <p:extLst>
      <p:ext uri="{BB962C8B-B14F-4D97-AF65-F5344CB8AC3E}">
        <p14:creationId xmlns:p14="http://schemas.microsoft.com/office/powerpoint/2010/main" val="2653196164"/>
      </p:ext>
    </p:extLst>
  </p:cSld>
  <p:clrMap bg1="lt1" tx1="dk1" bg2="lt2" tx2="dk2" accent1="accent1" accent2="accent2" accent3="accent3" accent4="accent4" accent5="accent5" accent6="accent6" hlink="hlink" folHlink="folHlink"/>
  <p:sldLayoutIdLst>
    <p:sldLayoutId id="2147483834" r:id="rId1"/>
  </p:sldLayoutIdLst>
  <p:txStyles>
    <p:titleStyle>
      <a:lvl1pPr algn="l" defTabSz="361950" rtl="0" eaLnBrk="0" fontAlgn="base" hangingPunct="0">
        <a:spcBef>
          <a:spcPct val="0"/>
        </a:spcBef>
        <a:spcAft>
          <a:spcPct val="0"/>
        </a:spcAft>
        <a:defRPr sz="4900">
          <a:solidFill>
            <a:srgbClr val="FFFFFF"/>
          </a:solidFill>
          <a:latin typeface="+mj-lt"/>
          <a:ea typeface="ＭＳ Ｐゴシック" charset="0"/>
          <a:cs typeface="+mj-cs"/>
          <a:sym typeface="Helvetica" charset="0"/>
        </a:defRPr>
      </a:lvl1pPr>
      <a:lvl2pPr algn="l" defTabSz="361950" rtl="0" eaLnBrk="0" fontAlgn="base" hangingPunct="0">
        <a:spcBef>
          <a:spcPct val="0"/>
        </a:spcBef>
        <a:spcAft>
          <a:spcPct val="0"/>
        </a:spcAft>
        <a:defRPr sz="4900">
          <a:solidFill>
            <a:srgbClr val="FFFFFF"/>
          </a:solidFill>
          <a:latin typeface="Helvetica" charset="0"/>
          <a:ea typeface="ＭＳ Ｐゴシック" charset="0"/>
          <a:cs typeface="Helvetica" charset="0"/>
          <a:sym typeface="Helvetica" charset="0"/>
        </a:defRPr>
      </a:lvl2pPr>
      <a:lvl3pPr algn="l" defTabSz="361950" rtl="0" eaLnBrk="0" fontAlgn="base" hangingPunct="0">
        <a:spcBef>
          <a:spcPct val="0"/>
        </a:spcBef>
        <a:spcAft>
          <a:spcPct val="0"/>
        </a:spcAft>
        <a:defRPr sz="4900">
          <a:solidFill>
            <a:srgbClr val="FFFFFF"/>
          </a:solidFill>
          <a:latin typeface="Helvetica" charset="0"/>
          <a:ea typeface="ＭＳ Ｐゴシック" charset="0"/>
          <a:cs typeface="Helvetica" charset="0"/>
          <a:sym typeface="Helvetica" charset="0"/>
        </a:defRPr>
      </a:lvl3pPr>
      <a:lvl4pPr algn="l" defTabSz="361950" rtl="0" eaLnBrk="0" fontAlgn="base" hangingPunct="0">
        <a:spcBef>
          <a:spcPct val="0"/>
        </a:spcBef>
        <a:spcAft>
          <a:spcPct val="0"/>
        </a:spcAft>
        <a:defRPr sz="4900">
          <a:solidFill>
            <a:srgbClr val="FFFFFF"/>
          </a:solidFill>
          <a:latin typeface="Helvetica" charset="0"/>
          <a:ea typeface="ＭＳ Ｐゴシック" charset="0"/>
          <a:cs typeface="Helvetica" charset="0"/>
          <a:sym typeface="Helvetica" charset="0"/>
        </a:defRPr>
      </a:lvl4pPr>
      <a:lvl5pPr algn="l" defTabSz="361950" rtl="0" eaLnBrk="0" fontAlgn="base" hangingPunct="0">
        <a:spcBef>
          <a:spcPct val="0"/>
        </a:spcBef>
        <a:spcAft>
          <a:spcPct val="0"/>
        </a:spcAft>
        <a:defRPr sz="4900">
          <a:solidFill>
            <a:srgbClr val="FFFFFF"/>
          </a:solidFill>
          <a:latin typeface="Helvetica" charset="0"/>
          <a:ea typeface="ＭＳ Ｐゴシック" charset="0"/>
          <a:cs typeface="Helvetica" charset="0"/>
          <a:sym typeface="Helvetica" charset="0"/>
        </a:defRPr>
      </a:lvl5pPr>
      <a:lvl6pPr marL="457200" algn="l" defTabSz="361950" rtl="0" fontAlgn="base" hangingPunct="0">
        <a:spcBef>
          <a:spcPct val="0"/>
        </a:spcBef>
        <a:spcAft>
          <a:spcPct val="0"/>
        </a:spcAft>
        <a:defRPr sz="4900">
          <a:solidFill>
            <a:srgbClr val="FFFFFF"/>
          </a:solidFill>
          <a:latin typeface="Helvetica" charset="0"/>
          <a:ea typeface="Helvetica" charset="0"/>
          <a:cs typeface="Helvetica" charset="0"/>
          <a:sym typeface="Helvetica" charset="0"/>
        </a:defRPr>
      </a:lvl6pPr>
      <a:lvl7pPr marL="914400" algn="l" defTabSz="361950" rtl="0" fontAlgn="base" hangingPunct="0">
        <a:spcBef>
          <a:spcPct val="0"/>
        </a:spcBef>
        <a:spcAft>
          <a:spcPct val="0"/>
        </a:spcAft>
        <a:defRPr sz="4900">
          <a:solidFill>
            <a:srgbClr val="FFFFFF"/>
          </a:solidFill>
          <a:latin typeface="Helvetica" charset="0"/>
          <a:ea typeface="Helvetica" charset="0"/>
          <a:cs typeface="Helvetica" charset="0"/>
          <a:sym typeface="Helvetica" charset="0"/>
        </a:defRPr>
      </a:lvl7pPr>
      <a:lvl8pPr marL="1371600" algn="l" defTabSz="361950" rtl="0" fontAlgn="base" hangingPunct="0">
        <a:spcBef>
          <a:spcPct val="0"/>
        </a:spcBef>
        <a:spcAft>
          <a:spcPct val="0"/>
        </a:spcAft>
        <a:defRPr sz="4900">
          <a:solidFill>
            <a:srgbClr val="FFFFFF"/>
          </a:solidFill>
          <a:latin typeface="Helvetica" charset="0"/>
          <a:ea typeface="Helvetica" charset="0"/>
          <a:cs typeface="Helvetica" charset="0"/>
          <a:sym typeface="Helvetica" charset="0"/>
        </a:defRPr>
      </a:lvl8pPr>
      <a:lvl9pPr marL="1828800" algn="l" defTabSz="361950" rtl="0" fontAlgn="base" hangingPunct="0">
        <a:spcBef>
          <a:spcPct val="0"/>
        </a:spcBef>
        <a:spcAft>
          <a:spcPct val="0"/>
        </a:spcAft>
        <a:defRPr sz="4900">
          <a:solidFill>
            <a:srgbClr val="FFFFFF"/>
          </a:solidFill>
          <a:latin typeface="Helvetica" charset="0"/>
          <a:ea typeface="Helvetica" charset="0"/>
          <a:cs typeface="Helvetica" charset="0"/>
          <a:sym typeface="Helvetica" charset="0"/>
        </a:defRPr>
      </a:lvl9pPr>
    </p:titleStyle>
    <p:bodyStyle>
      <a:lvl1pPr marL="139700" indent="-139700" algn="l" defTabSz="361950" rtl="0" eaLnBrk="0" fontAlgn="base" hangingPunct="0">
        <a:spcBef>
          <a:spcPts val="2600"/>
        </a:spcBef>
        <a:spcAft>
          <a:spcPct val="0"/>
        </a:spcAft>
        <a:buSzPct val="75000"/>
        <a:buChar char="•"/>
        <a:defRPr sz="2300">
          <a:solidFill>
            <a:srgbClr val="FFFFFF"/>
          </a:solidFill>
          <a:latin typeface="+mn-lt"/>
          <a:ea typeface="ＭＳ Ｐゴシック" charset="0"/>
          <a:cs typeface="+mn-cs"/>
          <a:sym typeface="Helvetica" charset="0"/>
        </a:defRPr>
      </a:lvl1pPr>
      <a:lvl2pPr marL="1292225" indent="-1047750"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2pPr>
      <a:lvl3pPr marL="1536700"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3pPr>
      <a:lvl4pPr marL="1782763"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4pPr>
      <a:lvl5pPr marL="2028825"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5pPr>
      <a:lvl6pPr marL="24860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6pPr>
      <a:lvl7pPr marL="29432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7pPr>
      <a:lvl8pPr marL="34004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8pPr>
      <a:lvl9pPr marL="38576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2052" name="Picture 3" descr="image6.pn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bwMode="auto">
          <a:xfrm>
            <a:off x="-1" y="-15875"/>
            <a:ext cx="9906001" cy="68738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 name="Picture 2"/>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9057456" y="6525344"/>
            <a:ext cx="711243" cy="179831"/>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26" r:id="rId12"/>
  </p:sldLayoutIdLst>
  <p:txStyles>
    <p:titleStyle>
      <a:lvl1pPr algn="l" defTabSz="361950" rtl="0" eaLnBrk="0" fontAlgn="base" hangingPunct="0">
        <a:spcBef>
          <a:spcPct val="0"/>
        </a:spcBef>
        <a:spcAft>
          <a:spcPct val="0"/>
        </a:spcAft>
        <a:defRPr sz="4900">
          <a:solidFill>
            <a:srgbClr val="FFFFFF"/>
          </a:solidFill>
          <a:latin typeface="+mj-lt"/>
          <a:ea typeface="ＭＳ Ｐゴシック" charset="0"/>
          <a:cs typeface="+mj-cs"/>
          <a:sym typeface="Helvetica" charset="0"/>
        </a:defRPr>
      </a:lvl1pPr>
      <a:lvl2pPr algn="l" defTabSz="361950" rtl="0" eaLnBrk="0" fontAlgn="base" hangingPunct="0">
        <a:spcBef>
          <a:spcPct val="0"/>
        </a:spcBef>
        <a:spcAft>
          <a:spcPct val="0"/>
        </a:spcAft>
        <a:defRPr sz="4900">
          <a:solidFill>
            <a:srgbClr val="FFFFFF"/>
          </a:solidFill>
          <a:latin typeface="Helvetica" charset="0"/>
          <a:ea typeface="ＭＳ Ｐゴシック" charset="0"/>
          <a:cs typeface="Helvetica" charset="0"/>
          <a:sym typeface="Helvetica" charset="0"/>
        </a:defRPr>
      </a:lvl2pPr>
      <a:lvl3pPr algn="l" defTabSz="361950" rtl="0" eaLnBrk="0" fontAlgn="base" hangingPunct="0">
        <a:spcBef>
          <a:spcPct val="0"/>
        </a:spcBef>
        <a:spcAft>
          <a:spcPct val="0"/>
        </a:spcAft>
        <a:defRPr sz="4900">
          <a:solidFill>
            <a:srgbClr val="FFFFFF"/>
          </a:solidFill>
          <a:latin typeface="Helvetica" charset="0"/>
          <a:ea typeface="ＭＳ Ｐゴシック" charset="0"/>
          <a:cs typeface="Helvetica" charset="0"/>
          <a:sym typeface="Helvetica" charset="0"/>
        </a:defRPr>
      </a:lvl3pPr>
      <a:lvl4pPr algn="l" defTabSz="361950" rtl="0" eaLnBrk="0" fontAlgn="base" hangingPunct="0">
        <a:spcBef>
          <a:spcPct val="0"/>
        </a:spcBef>
        <a:spcAft>
          <a:spcPct val="0"/>
        </a:spcAft>
        <a:defRPr sz="4900">
          <a:solidFill>
            <a:srgbClr val="FFFFFF"/>
          </a:solidFill>
          <a:latin typeface="Helvetica" charset="0"/>
          <a:ea typeface="ＭＳ Ｐゴシック" charset="0"/>
          <a:cs typeface="Helvetica" charset="0"/>
          <a:sym typeface="Helvetica" charset="0"/>
        </a:defRPr>
      </a:lvl4pPr>
      <a:lvl5pPr algn="l" defTabSz="361950" rtl="0" eaLnBrk="0" fontAlgn="base" hangingPunct="0">
        <a:spcBef>
          <a:spcPct val="0"/>
        </a:spcBef>
        <a:spcAft>
          <a:spcPct val="0"/>
        </a:spcAft>
        <a:defRPr sz="4900">
          <a:solidFill>
            <a:srgbClr val="FFFFFF"/>
          </a:solidFill>
          <a:latin typeface="Helvetica" charset="0"/>
          <a:ea typeface="ＭＳ Ｐゴシック" charset="0"/>
          <a:cs typeface="Helvetica" charset="0"/>
          <a:sym typeface="Helvetica" charset="0"/>
        </a:defRPr>
      </a:lvl5pPr>
      <a:lvl6pPr marL="457200" algn="l" defTabSz="361950" rtl="0" fontAlgn="base" hangingPunct="0">
        <a:spcBef>
          <a:spcPct val="0"/>
        </a:spcBef>
        <a:spcAft>
          <a:spcPct val="0"/>
        </a:spcAft>
        <a:defRPr sz="4900">
          <a:solidFill>
            <a:srgbClr val="FFFFFF"/>
          </a:solidFill>
          <a:latin typeface="Helvetica" charset="0"/>
          <a:ea typeface="Helvetica" charset="0"/>
          <a:cs typeface="Helvetica" charset="0"/>
          <a:sym typeface="Helvetica" charset="0"/>
        </a:defRPr>
      </a:lvl6pPr>
      <a:lvl7pPr marL="914400" algn="l" defTabSz="361950" rtl="0" fontAlgn="base" hangingPunct="0">
        <a:spcBef>
          <a:spcPct val="0"/>
        </a:spcBef>
        <a:spcAft>
          <a:spcPct val="0"/>
        </a:spcAft>
        <a:defRPr sz="4900">
          <a:solidFill>
            <a:srgbClr val="FFFFFF"/>
          </a:solidFill>
          <a:latin typeface="Helvetica" charset="0"/>
          <a:ea typeface="Helvetica" charset="0"/>
          <a:cs typeface="Helvetica" charset="0"/>
          <a:sym typeface="Helvetica" charset="0"/>
        </a:defRPr>
      </a:lvl7pPr>
      <a:lvl8pPr marL="1371600" algn="l" defTabSz="361950" rtl="0" fontAlgn="base" hangingPunct="0">
        <a:spcBef>
          <a:spcPct val="0"/>
        </a:spcBef>
        <a:spcAft>
          <a:spcPct val="0"/>
        </a:spcAft>
        <a:defRPr sz="4900">
          <a:solidFill>
            <a:srgbClr val="FFFFFF"/>
          </a:solidFill>
          <a:latin typeface="Helvetica" charset="0"/>
          <a:ea typeface="Helvetica" charset="0"/>
          <a:cs typeface="Helvetica" charset="0"/>
          <a:sym typeface="Helvetica" charset="0"/>
        </a:defRPr>
      </a:lvl8pPr>
      <a:lvl9pPr marL="1828800" algn="l" defTabSz="361950" rtl="0" fontAlgn="base" hangingPunct="0">
        <a:spcBef>
          <a:spcPct val="0"/>
        </a:spcBef>
        <a:spcAft>
          <a:spcPct val="0"/>
        </a:spcAft>
        <a:defRPr sz="4900">
          <a:solidFill>
            <a:srgbClr val="FFFFFF"/>
          </a:solidFill>
          <a:latin typeface="Helvetica" charset="0"/>
          <a:ea typeface="Helvetica" charset="0"/>
          <a:cs typeface="Helvetica" charset="0"/>
          <a:sym typeface="Helvetica" charset="0"/>
        </a:defRPr>
      </a:lvl9pPr>
    </p:titleStyle>
    <p:bodyStyle>
      <a:lvl1pPr marL="139700" indent="-139700" algn="l" defTabSz="361950" rtl="0" eaLnBrk="0" fontAlgn="base" hangingPunct="0">
        <a:spcBef>
          <a:spcPts val="2600"/>
        </a:spcBef>
        <a:spcAft>
          <a:spcPct val="0"/>
        </a:spcAft>
        <a:buSzPct val="75000"/>
        <a:buChar char="•"/>
        <a:defRPr sz="2300">
          <a:solidFill>
            <a:srgbClr val="FFFFFF"/>
          </a:solidFill>
          <a:latin typeface="+mn-lt"/>
          <a:ea typeface="ＭＳ Ｐゴシック" charset="0"/>
          <a:cs typeface="+mn-cs"/>
          <a:sym typeface="Helvetica" charset="0"/>
        </a:defRPr>
      </a:lvl1pPr>
      <a:lvl2pPr marL="1292225" indent="-1047750"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2pPr>
      <a:lvl3pPr marL="1536700"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3pPr>
      <a:lvl4pPr marL="1782763"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4pPr>
      <a:lvl5pPr marL="2028825"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5pPr>
      <a:lvl6pPr marL="24860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6pPr>
      <a:lvl7pPr marL="29432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7pPr>
      <a:lvl8pPr marL="34004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8pPr>
      <a:lvl9pPr marL="38576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1.png"/><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1.png"/><Relationship Id="rId7"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46.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1.png"/><Relationship Id="rId7" Type="http://schemas.openxmlformats.org/officeDocument/2006/relationships/image" Target="../media/image27.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52.pn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5.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4.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1.png"/><Relationship Id="rId1" Type="http://schemas.openxmlformats.org/officeDocument/2006/relationships/slideLayout" Target="../slideLayouts/slideLayout9.xml"/><Relationship Id="rId4" Type="http://schemas.openxmlformats.org/officeDocument/2006/relationships/image" Target="../media/image75.jpe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1.png"/><Relationship Id="rId1" Type="http://schemas.openxmlformats.org/officeDocument/2006/relationships/slideLayout" Target="../slideLayouts/slideLayout9.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1.png"/><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1.png"/><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1.png"/><Relationship Id="rId1" Type="http://schemas.openxmlformats.org/officeDocument/2006/relationships/slideLayout" Target="../slideLayouts/slideLayout9.xml"/><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1.png"/><Relationship Id="rId1" Type="http://schemas.openxmlformats.org/officeDocument/2006/relationships/slideLayout" Target="../slideLayouts/slideLayout9.xml"/><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jpeg"/><Relationship Id="rId1" Type="http://schemas.openxmlformats.org/officeDocument/2006/relationships/slideLayout" Target="../slideLayouts/slideLayout4.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youtu.be/1Rcx69pbP2Q" TargetMode="External"/><Relationship Id="rId1" Type="http://schemas.openxmlformats.org/officeDocument/2006/relationships/slideLayout" Target="../slideLayouts/slideLayout4.xml"/><Relationship Id="rId4" Type="http://schemas.openxmlformats.org/officeDocument/2006/relationships/image" Target="../media/image95.jpeg"/></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2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5.png"/><Relationship Id="rId7"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7.png"/><Relationship Id="rId10" Type="http://schemas.openxmlformats.org/officeDocument/2006/relationships/image" Target="../media/image8.png"/><Relationship Id="rId4" Type="http://schemas.openxmlformats.org/officeDocument/2006/relationships/image" Target="../media/image31.png"/><Relationship Id="rId9" Type="http://schemas.openxmlformats.org/officeDocument/2006/relationships/image" Target="../media/image34.jp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3934" y="1556792"/>
            <a:ext cx="6148964" cy="3221395"/>
          </a:xfrm>
          <a:prstGeom prst="rect">
            <a:avLst/>
          </a:prstGeom>
          <a:noFill/>
        </p:spPr>
        <p:txBody>
          <a:bodyPr wrap="none">
            <a:spAutoFit/>
          </a:bodyPr>
          <a:lstStyle/>
          <a:p>
            <a:pPr algn="ctr">
              <a:lnSpc>
                <a:spcPct val="80000"/>
              </a:lnSpc>
              <a:defRPr/>
            </a:pPr>
            <a:r>
              <a:rPr lang="en-US" sz="15000" dirty="0">
                <a:solidFill>
                  <a:schemeClr val="tx1">
                    <a:lumMod val="75000"/>
                    <a:lumOff val="25000"/>
                  </a:schemeClr>
                </a:solidFill>
                <a:latin typeface="Impact"/>
                <a:cs typeface="Impact"/>
              </a:rPr>
              <a:t>SYSTEM</a:t>
            </a:r>
          </a:p>
          <a:p>
            <a:pPr algn="ctr">
              <a:lnSpc>
                <a:spcPct val="80000"/>
              </a:lnSpc>
              <a:defRPr/>
            </a:pPr>
            <a:r>
              <a:rPr lang="en-US" sz="10000" dirty="0">
                <a:solidFill>
                  <a:srgbClr val="00245B"/>
                </a:solidFill>
                <a:latin typeface="Impact"/>
                <a:cs typeface="Impact"/>
              </a:rPr>
              <a:t>TRAINING</a:t>
            </a:r>
          </a:p>
        </p:txBody>
      </p:sp>
      <p:sp>
        <p:nvSpPr>
          <p:cNvPr id="5" name="Rectangle 6"/>
          <p:cNvSpPr>
            <a:spLocks/>
          </p:cNvSpPr>
          <p:nvPr/>
        </p:nvSpPr>
        <p:spPr bwMode="auto">
          <a:xfrm>
            <a:off x="2648744" y="4827861"/>
            <a:ext cx="4608512" cy="248144"/>
          </a:xfrm>
          <a:prstGeom prst="rect">
            <a:avLst/>
          </a:prstGeom>
          <a:noFill/>
          <a:ln w="12700">
            <a:solidFill>
              <a:srgbClr val="00245B"/>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algn="ctr" defTabSz="200025">
              <a:defRPr/>
            </a:pPr>
            <a:r>
              <a:rPr lang="en-US" altLang="ja-JP" sz="1200" b="1" spc="300" dirty="0" smtClean="0">
                <a:solidFill>
                  <a:srgbClr val="00245B"/>
                </a:solidFill>
                <a:latin typeface="メイリオ" panose="020B0604030504040204" pitchFamily="50" charset="-128"/>
                <a:ea typeface="メイリオ" panose="020B0604030504040204" pitchFamily="50" charset="-128"/>
                <a:cs typeface="나눔바른고딕"/>
                <a:sym typeface="굴림" charset="0"/>
              </a:rPr>
              <a:t>AC</a:t>
            </a:r>
            <a:r>
              <a:rPr lang="en-US" altLang="ja-JP" sz="1200" b="1" spc="300" dirty="0">
                <a:solidFill>
                  <a:srgbClr val="00245B"/>
                </a:solidFill>
                <a:latin typeface="メイリオ" panose="020B0604030504040204" pitchFamily="50" charset="-128"/>
                <a:ea typeface="メイリオ" panose="020B0604030504040204" pitchFamily="50" charset="-128"/>
                <a:cs typeface="나눔바른고딕"/>
                <a:sym typeface="굴림" charset="0"/>
              </a:rPr>
              <a:t>N</a:t>
            </a:r>
            <a:r>
              <a:rPr lang="ja-JP" altLang="en-US" sz="1200" b="1" spc="300" dirty="0" smtClean="0">
                <a:solidFill>
                  <a:srgbClr val="00245B"/>
                </a:solidFill>
                <a:latin typeface="メイリオ" panose="020B0604030504040204" pitchFamily="50" charset="-128"/>
                <a:ea typeface="メイリオ" panose="020B0604030504040204" pitchFamily="50" charset="-128"/>
                <a:cs typeface="나눔바른고딕"/>
                <a:sym typeface="굴림" charset="0"/>
              </a:rPr>
              <a:t>システムトレーニング</a:t>
            </a:r>
            <a:endParaRPr lang="ko-KR" sz="1200" b="1" spc="300" dirty="0">
              <a:solidFill>
                <a:srgbClr val="00245B"/>
              </a:solidFill>
              <a:latin typeface="メイリオ" panose="020B0604030504040204" pitchFamily="50" charset="-128"/>
              <a:ea typeface="나눔바른고딕"/>
              <a:cs typeface="나눔바른고딕"/>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1"/>
          <p:cNvSpPr>
            <a:spLocks/>
          </p:cNvSpPr>
          <p:nvPr/>
        </p:nvSpPr>
        <p:spPr bwMode="auto">
          <a:xfrm>
            <a:off x="261123" y="1151925"/>
            <a:ext cx="4592138" cy="4760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r>
              <a:rPr lang="ja-JP" altLang="en-US" sz="2800" b="1" spc="300" dirty="0" smtClean="0">
                <a:latin typeface="メイリオ" panose="020B0604030504040204" pitchFamily="50" charset="-128"/>
                <a:ea typeface="メイリオ" panose="020B0604030504040204" pitchFamily="50" charset="-128"/>
              </a:rPr>
              <a:t>トレーニングページ</a:t>
            </a:r>
            <a:endParaRPr lang="ja-JP" altLang="en-US" sz="2800" b="1" spc="300" dirty="0">
              <a:latin typeface="メイリオ" panose="020B0604030504040204" pitchFamily="50" charset="-128"/>
              <a:ea typeface="メイリオ" panose="020B0604030504040204" pitchFamily="50" charset="-128"/>
            </a:endParaRPr>
          </a:p>
        </p:txBody>
      </p:sp>
      <p:pic>
        <p:nvPicPr>
          <p:cNvPr id="38" name="image24.png"/>
          <p:cNvPicPr>
            <a:picLocks noChangeAspect="1"/>
          </p:cNvPicPr>
          <p:nvPr/>
        </p:nvPicPr>
        <p:blipFill>
          <a:blip r:embed="rId2">
            <a:extLst/>
          </a:blip>
          <a:stretch>
            <a:fillRect/>
          </a:stretch>
        </p:blipFill>
        <p:spPr>
          <a:xfrm>
            <a:off x="272480" y="260648"/>
            <a:ext cx="1158727" cy="337327"/>
          </a:xfrm>
          <a:prstGeom prst="rect">
            <a:avLst/>
          </a:prstGeom>
          <a:ln w="12700">
            <a:miter lim="400000"/>
          </a:ln>
        </p:spPr>
      </p:pic>
      <p:sp>
        <p:nvSpPr>
          <p:cNvPr id="2" name="正方形/長方形 1"/>
          <p:cNvSpPr/>
          <p:nvPr/>
        </p:nvSpPr>
        <p:spPr>
          <a:xfrm>
            <a:off x="1568624" y="351754"/>
            <a:ext cx="4334620" cy="246221"/>
          </a:xfrm>
          <a:prstGeom prst="rect">
            <a:avLst/>
          </a:prstGeom>
        </p:spPr>
        <p:txBody>
          <a:bodyPr wrap="square">
            <a:spAutoFit/>
          </a:bodyPr>
          <a:lstStyle/>
          <a:p>
            <a:r>
              <a:rPr lang="en-US" altLang="ja-JP" sz="1000" dirty="0">
                <a:latin typeface="メイリオ" panose="020B0604030504040204" pitchFamily="50" charset="-128"/>
                <a:ea typeface="メイリオ" panose="020B0604030504040204" pitchFamily="50" charset="-128"/>
              </a:rPr>
              <a:t>XOOM</a:t>
            </a:r>
            <a:r>
              <a:rPr lang="ja-JP" altLang="en-US" sz="1000" dirty="0" smtClean="0">
                <a:latin typeface="メイリオ" panose="020B0604030504040204" pitchFamily="50" charset="-128"/>
                <a:ea typeface="メイリオ" panose="020B0604030504040204" pitchFamily="50" charset="-128"/>
              </a:rPr>
              <a:t>エナジー　認定トレーニング</a:t>
            </a:r>
            <a:endParaRPr lang="ja-JP" altLang="en-US" sz="1000" dirty="0">
              <a:latin typeface="メイリオ" panose="020B0604030504040204" pitchFamily="50" charset="-128"/>
              <a:ea typeface="メイリオ" panose="020B0604030504040204" pitchFamily="50" charset="-128"/>
            </a:endParaRPr>
          </a:p>
        </p:txBody>
      </p:sp>
      <p:pic>
        <p:nvPicPr>
          <p:cNvPr id="7" name="image27.png"/>
          <p:cNvPicPr>
            <a:picLocks noChangeAspect="1"/>
          </p:cNvPicPr>
          <p:nvPr/>
        </p:nvPicPr>
        <p:blipFill>
          <a:blip r:embed="rId3">
            <a:extLst/>
          </a:blip>
          <a:stretch>
            <a:fillRect/>
          </a:stretch>
        </p:blipFill>
        <p:spPr>
          <a:xfrm>
            <a:off x="272480" y="1844824"/>
            <a:ext cx="6279340" cy="1923381"/>
          </a:xfrm>
          <a:prstGeom prst="rect">
            <a:avLst/>
          </a:prstGeom>
          <a:ln w="12700">
            <a:miter lim="400000"/>
          </a:ln>
          <a:effectLst>
            <a:outerShdw blurRad="444500" dist="280472" dir="5400000" rotWithShape="0">
              <a:srgbClr val="000000">
                <a:alpha val="65806"/>
              </a:srgbClr>
            </a:outerShdw>
          </a:effectLst>
        </p:spPr>
      </p:pic>
      <p:pic>
        <p:nvPicPr>
          <p:cNvPr id="8" name="image28.png"/>
          <p:cNvPicPr>
            <a:picLocks noChangeAspect="1"/>
          </p:cNvPicPr>
          <p:nvPr/>
        </p:nvPicPr>
        <p:blipFill>
          <a:blip r:embed="rId4">
            <a:extLst/>
          </a:blip>
          <a:stretch>
            <a:fillRect/>
          </a:stretch>
        </p:blipFill>
        <p:spPr>
          <a:xfrm>
            <a:off x="5583514" y="3931552"/>
            <a:ext cx="3257918" cy="2663355"/>
          </a:xfrm>
          <a:prstGeom prst="rect">
            <a:avLst/>
          </a:prstGeom>
          <a:ln w="12700">
            <a:miter lim="400000"/>
          </a:ln>
          <a:effectLst>
            <a:outerShdw blurRad="444500" dist="280472" dir="5400000" rotWithShape="0">
              <a:srgbClr val="000000">
                <a:alpha val="65806"/>
              </a:srgbClr>
            </a:outerShdw>
          </a:effectLst>
        </p:spPr>
      </p:pic>
      <p:sp>
        <p:nvSpPr>
          <p:cNvPr id="9" name="Shape 234"/>
          <p:cNvSpPr/>
          <p:nvPr/>
        </p:nvSpPr>
        <p:spPr>
          <a:xfrm>
            <a:off x="6731818" y="2656243"/>
            <a:ext cx="1641475" cy="27007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914400">
              <a:lnSpc>
                <a:spcPct val="90000"/>
              </a:lnSpc>
              <a:spcBef>
                <a:spcPts val="1000"/>
              </a:spcBef>
              <a:defRPr sz="4200" b="1">
                <a:latin typeface="游ゴシック"/>
                <a:ea typeface="游ゴシック"/>
                <a:cs typeface="游ゴシック"/>
                <a:sym typeface="游ゴシック"/>
              </a:defRPr>
            </a:lvl1pPr>
          </a:lstStyle>
          <a:p>
            <a:r>
              <a:rPr sz="1200" dirty="0" err="1"/>
              <a:t>トレーニングページへ</a:t>
            </a:r>
            <a:endParaRPr sz="1200" dirty="0"/>
          </a:p>
        </p:txBody>
      </p:sp>
      <p:sp>
        <p:nvSpPr>
          <p:cNvPr id="10" name="직사각형 3"/>
          <p:cNvSpPr>
            <a:spLocks noChangeArrowheads="1"/>
          </p:cNvSpPr>
          <p:nvPr/>
        </p:nvSpPr>
        <p:spPr bwMode="auto">
          <a:xfrm>
            <a:off x="5978986" y="2886502"/>
            <a:ext cx="128188" cy="132923"/>
          </a:xfrm>
          <a:prstGeom prst="rect">
            <a:avLst/>
          </a:prstGeom>
          <a:noFill/>
          <a:ln w="19050" cmpd="sng">
            <a:solidFill>
              <a:srgbClr val="262626"/>
            </a:solidFill>
            <a:round/>
            <a:headEnd/>
            <a:tailEnd/>
          </a:ln>
          <a:effectLst/>
          <a:extLst>
            <a:ext uri="{909E8E84-426E-40dd-AFC4-6F175D3DCCD1}">
              <a14:hiddenFill xmlns:a14="http://schemas.microsoft.com/office/drawing/2010/main" xmlns="">
                <a:solidFill>
                  <a:srgbClr val="FFFFFF"/>
                </a:solidFill>
              </a14:hiddenFill>
            </a:ext>
          </a:extLst>
        </p:spPr>
        <p:txBody>
          <a:bodyPr wrap="square" lIns="71436" tIns="71436" rIns="71436" bIns="71436" anchor="ctr">
            <a:spAutoFit/>
          </a:bodyPr>
          <a:lstStyle/>
          <a:p>
            <a:endParaRPr lang="ko-KR" altLang="en-US">
              <a:ea typeface="굴림" charset="0"/>
              <a:cs typeface="굴림" charset="0"/>
            </a:endParaRPr>
          </a:p>
        </p:txBody>
      </p:sp>
      <p:cxnSp>
        <p:nvCxnSpPr>
          <p:cNvPr id="11" name="Straight Connector 6"/>
          <p:cNvCxnSpPr/>
          <p:nvPr/>
        </p:nvCxnSpPr>
        <p:spPr bwMode="auto">
          <a:xfrm flipH="1">
            <a:off x="6055594" y="2179665"/>
            <a:ext cx="623773" cy="706837"/>
          </a:xfrm>
          <a:prstGeom prst="line">
            <a:avLst/>
          </a:prstGeom>
          <a:solidFill>
            <a:srgbClr val="000000"/>
          </a:solidFill>
          <a:ln w="19050" cap="flat" cmpd="sng" algn="ctr">
            <a:solidFill>
              <a:schemeClr val="tx1">
                <a:lumMod val="85000"/>
                <a:lumOff val="15000"/>
              </a:schemeClr>
            </a:solidFill>
            <a:prstDash val="solid"/>
            <a:round/>
            <a:headEnd type="none" w="med" len="med"/>
            <a:tailEnd type="none" w="med" len="med"/>
          </a:ln>
          <a:effectLst/>
        </p:spPr>
      </p:cxnSp>
      <p:sp>
        <p:nvSpPr>
          <p:cNvPr id="17" name="TextBox 11"/>
          <p:cNvSpPr txBox="1">
            <a:spLocks noChangeArrowheads="1"/>
          </p:cNvSpPr>
          <p:nvPr/>
        </p:nvSpPr>
        <p:spPr bwMode="auto">
          <a:xfrm>
            <a:off x="6679367" y="1277739"/>
            <a:ext cx="1778947" cy="1359172"/>
          </a:xfrm>
          <a:prstGeom prst="rect">
            <a:avLst/>
          </a:prstGeom>
          <a:solidFill>
            <a:schemeClr val="bg1"/>
          </a:solidFill>
          <a:ln w="38100" cmpd="sng">
            <a:solidFill>
              <a:srgbClr val="262626"/>
            </a:solidFill>
            <a:miter lim="800000"/>
            <a:headEnd/>
            <a:tailEnd/>
          </a:ln>
        </p:spPr>
        <p:txBody>
          <a:bodyPr wrap="square" lIns="0" tIns="0" rIns="36000" bIns="0" anchor="ctr">
            <a:spAutoFit/>
          </a:bodyPr>
          <a:lstStyle/>
          <a:p>
            <a:pPr algn="r">
              <a:lnSpc>
                <a:spcPct val="150000"/>
              </a:lnSpc>
              <a:defRPr/>
            </a:pPr>
            <a:endParaRPr lang="en-US" altLang="en-US" sz="1050" dirty="0">
              <a:solidFill>
                <a:schemeClr val="tx1"/>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18" name="TextBox 11"/>
          <p:cNvSpPr txBox="1">
            <a:spLocks noChangeArrowheads="1"/>
          </p:cNvSpPr>
          <p:nvPr/>
        </p:nvSpPr>
        <p:spPr bwMode="auto">
          <a:xfrm>
            <a:off x="3656856" y="3985076"/>
            <a:ext cx="1778947" cy="1359172"/>
          </a:xfrm>
          <a:prstGeom prst="rect">
            <a:avLst/>
          </a:prstGeom>
          <a:solidFill>
            <a:schemeClr val="bg1"/>
          </a:solidFill>
          <a:ln w="38100" cmpd="sng">
            <a:solidFill>
              <a:srgbClr val="262626"/>
            </a:solidFill>
            <a:miter lim="800000"/>
            <a:headEnd/>
            <a:tailEnd/>
          </a:ln>
        </p:spPr>
        <p:txBody>
          <a:bodyPr wrap="square" lIns="0" tIns="0" rIns="36000" bIns="0" anchor="ctr">
            <a:spAutoFit/>
          </a:bodyPr>
          <a:lstStyle/>
          <a:p>
            <a:pPr algn="r">
              <a:lnSpc>
                <a:spcPct val="150000"/>
              </a:lnSpc>
              <a:defRPr/>
            </a:pPr>
            <a:endParaRPr lang="en-US" altLang="en-US" sz="1050" dirty="0">
              <a:solidFill>
                <a:schemeClr val="tx1"/>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20" name="직사각형 3"/>
          <p:cNvSpPr>
            <a:spLocks noChangeArrowheads="1"/>
          </p:cNvSpPr>
          <p:nvPr/>
        </p:nvSpPr>
        <p:spPr bwMode="auto">
          <a:xfrm>
            <a:off x="5775056" y="2886502"/>
            <a:ext cx="128188" cy="132923"/>
          </a:xfrm>
          <a:prstGeom prst="rect">
            <a:avLst/>
          </a:prstGeom>
          <a:noFill/>
          <a:ln w="19050" cmpd="sng">
            <a:solidFill>
              <a:srgbClr val="262626"/>
            </a:solidFill>
            <a:round/>
            <a:headEnd/>
            <a:tailEnd/>
          </a:ln>
          <a:effectLst/>
          <a:extLst>
            <a:ext uri="{909E8E84-426E-40dd-AFC4-6F175D3DCCD1}">
              <a14:hiddenFill xmlns:a14="http://schemas.microsoft.com/office/drawing/2010/main" xmlns="">
                <a:solidFill>
                  <a:srgbClr val="FFFFFF"/>
                </a:solidFill>
              </a14:hiddenFill>
            </a:ext>
          </a:extLst>
        </p:spPr>
        <p:txBody>
          <a:bodyPr wrap="square" lIns="71436" tIns="71436" rIns="71436" bIns="71436" anchor="ctr">
            <a:spAutoFit/>
          </a:bodyPr>
          <a:lstStyle/>
          <a:p>
            <a:endParaRPr lang="ko-KR" altLang="en-US">
              <a:ea typeface="굴림" charset="0"/>
              <a:cs typeface="굴림" charset="0"/>
            </a:endParaRPr>
          </a:p>
        </p:txBody>
      </p:sp>
      <p:cxnSp>
        <p:nvCxnSpPr>
          <p:cNvPr id="21" name="Straight Connector 6"/>
          <p:cNvCxnSpPr/>
          <p:nvPr/>
        </p:nvCxnSpPr>
        <p:spPr bwMode="auto">
          <a:xfrm flipH="1">
            <a:off x="5141288" y="3019425"/>
            <a:ext cx="636693" cy="965651"/>
          </a:xfrm>
          <a:prstGeom prst="line">
            <a:avLst/>
          </a:prstGeom>
          <a:solidFill>
            <a:srgbClr val="000000"/>
          </a:solidFill>
          <a:ln w="19050" cap="flat" cmpd="sng" algn="ctr">
            <a:solidFill>
              <a:schemeClr val="tx1">
                <a:lumMod val="85000"/>
                <a:lumOff val="15000"/>
              </a:schemeClr>
            </a:solidFill>
            <a:prstDash val="solid"/>
            <a:round/>
            <a:headEnd type="none" w="med" len="med"/>
            <a:tailEnd type="none" w="med" len="med"/>
          </a:ln>
          <a:effectLst/>
        </p:spPr>
      </p:cxnSp>
      <p:sp>
        <p:nvSpPr>
          <p:cNvPr id="23" name="Shape 234"/>
          <p:cNvSpPr/>
          <p:nvPr/>
        </p:nvSpPr>
        <p:spPr>
          <a:xfrm>
            <a:off x="3735934" y="5392074"/>
            <a:ext cx="1487587" cy="27007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914400">
              <a:lnSpc>
                <a:spcPct val="90000"/>
              </a:lnSpc>
              <a:spcBef>
                <a:spcPts val="1000"/>
              </a:spcBef>
              <a:defRPr sz="4200" b="1">
                <a:latin typeface="游ゴシック"/>
                <a:ea typeface="游ゴシック"/>
                <a:cs typeface="游ゴシック"/>
                <a:sym typeface="游ゴシック"/>
              </a:defRPr>
            </a:lvl1pPr>
          </a:lstStyle>
          <a:p>
            <a:r>
              <a:rPr sz="1200" dirty="0" err="1" smtClean="0"/>
              <a:t>トレーニング</a:t>
            </a:r>
            <a:r>
              <a:rPr lang="ja-JP" altLang="en-US" sz="1200" dirty="0" smtClean="0"/>
              <a:t>の詳細</a:t>
            </a:r>
            <a:endParaRPr sz="1200" dirty="0"/>
          </a:p>
        </p:txBody>
      </p:sp>
      <p:pic>
        <p:nvPicPr>
          <p:cNvPr id="3" name="図 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8921686" flipH="1">
            <a:off x="4221297" y="5209982"/>
            <a:ext cx="1930433" cy="1393310"/>
          </a:xfrm>
          <a:prstGeom prst="rect">
            <a:avLst/>
          </a:prstGeom>
        </p:spPr>
      </p:pic>
      <p:pic>
        <p:nvPicPr>
          <p:cNvPr id="4" name="図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870293" y="1371289"/>
            <a:ext cx="1397094" cy="1161794"/>
          </a:xfrm>
          <a:prstGeom prst="rect">
            <a:avLst/>
          </a:prstGeom>
        </p:spPr>
      </p:pic>
      <p:pic>
        <p:nvPicPr>
          <p:cNvPr id="12" name="図 1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754757" y="4107564"/>
            <a:ext cx="1583144" cy="1114195"/>
          </a:xfrm>
          <a:prstGeom prst="rect">
            <a:avLst/>
          </a:prstGeom>
        </p:spPr>
      </p:pic>
    </p:spTree>
    <p:extLst>
      <p:ext uri="{BB962C8B-B14F-4D97-AF65-F5344CB8AC3E}">
        <p14:creationId xmlns:p14="http://schemas.microsoft.com/office/powerpoint/2010/main" val="20837362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31.png"/>
          <p:cNvPicPr>
            <a:picLocks noChangeAspect="1"/>
          </p:cNvPicPr>
          <p:nvPr/>
        </p:nvPicPr>
        <p:blipFill>
          <a:blip r:embed="rId2">
            <a:extLst/>
          </a:blip>
          <a:stretch>
            <a:fillRect/>
          </a:stretch>
        </p:blipFill>
        <p:spPr>
          <a:xfrm>
            <a:off x="369542" y="1682145"/>
            <a:ext cx="5393249" cy="1602839"/>
          </a:xfrm>
          <a:prstGeom prst="rect">
            <a:avLst/>
          </a:prstGeom>
          <a:ln w="12700">
            <a:miter lim="400000"/>
          </a:ln>
          <a:effectLst>
            <a:outerShdw blurRad="228600" dist="207498" dir="5400000" rotWithShape="0">
              <a:srgbClr val="000000">
                <a:alpha val="54869"/>
              </a:srgbClr>
            </a:outerShdw>
          </a:effectLst>
        </p:spPr>
      </p:pic>
      <p:sp>
        <p:nvSpPr>
          <p:cNvPr id="40" name="Rectangle 1"/>
          <p:cNvSpPr>
            <a:spLocks/>
          </p:cNvSpPr>
          <p:nvPr/>
        </p:nvSpPr>
        <p:spPr bwMode="auto">
          <a:xfrm>
            <a:off x="261123" y="1151925"/>
            <a:ext cx="4592138" cy="4760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r>
              <a:rPr lang="ja-JP" altLang="en-US" sz="2800" b="1" spc="300" dirty="0" smtClean="0">
                <a:latin typeface="メイリオ" panose="020B0604030504040204" pitchFamily="50" charset="-128"/>
                <a:ea typeface="メイリオ" panose="020B0604030504040204" pitchFamily="50" charset="-128"/>
              </a:rPr>
              <a:t>トレーニング開始</a:t>
            </a:r>
            <a:endParaRPr lang="ja-JP" altLang="en-US" sz="2800" b="1" spc="300" dirty="0">
              <a:latin typeface="メイリオ" panose="020B0604030504040204" pitchFamily="50" charset="-128"/>
              <a:ea typeface="メイリオ" panose="020B0604030504040204" pitchFamily="50" charset="-128"/>
            </a:endParaRPr>
          </a:p>
        </p:txBody>
      </p:sp>
      <p:pic>
        <p:nvPicPr>
          <p:cNvPr id="38" name="image24.png"/>
          <p:cNvPicPr>
            <a:picLocks noChangeAspect="1"/>
          </p:cNvPicPr>
          <p:nvPr/>
        </p:nvPicPr>
        <p:blipFill>
          <a:blip r:embed="rId3">
            <a:extLst/>
          </a:blip>
          <a:stretch>
            <a:fillRect/>
          </a:stretch>
        </p:blipFill>
        <p:spPr>
          <a:xfrm>
            <a:off x="272480" y="260648"/>
            <a:ext cx="1158727" cy="337327"/>
          </a:xfrm>
          <a:prstGeom prst="rect">
            <a:avLst/>
          </a:prstGeom>
          <a:ln w="12700">
            <a:miter lim="400000"/>
          </a:ln>
        </p:spPr>
      </p:pic>
      <p:sp>
        <p:nvSpPr>
          <p:cNvPr id="2" name="正方形/長方形 1"/>
          <p:cNvSpPr/>
          <p:nvPr/>
        </p:nvSpPr>
        <p:spPr>
          <a:xfrm>
            <a:off x="1568624" y="351754"/>
            <a:ext cx="4334620" cy="246221"/>
          </a:xfrm>
          <a:prstGeom prst="rect">
            <a:avLst/>
          </a:prstGeom>
        </p:spPr>
        <p:txBody>
          <a:bodyPr wrap="square">
            <a:spAutoFit/>
          </a:bodyPr>
          <a:lstStyle/>
          <a:p>
            <a:r>
              <a:rPr lang="en-US" altLang="ja-JP" sz="1000" dirty="0">
                <a:latin typeface="メイリオ" panose="020B0604030504040204" pitchFamily="50" charset="-128"/>
                <a:ea typeface="メイリオ" panose="020B0604030504040204" pitchFamily="50" charset="-128"/>
              </a:rPr>
              <a:t>XOOM</a:t>
            </a:r>
            <a:r>
              <a:rPr lang="ja-JP" altLang="en-US" sz="1000" dirty="0" smtClean="0">
                <a:latin typeface="メイリオ" panose="020B0604030504040204" pitchFamily="50" charset="-128"/>
                <a:ea typeface="メイリオ" panose="020B0604030504040204" pitchFamily="50" charset="-128"/>
              </a:rPr>
              <a:t>エナジー　認定トレーニング</a:t>
            </a:r>
            <a:endParaRPr lang="ja-JP" altLang="en-US" sz="1000" dirty="0">
              <a:latin typeface="メイリオ" panose="020B0604030504040204" pitchFamily="50" charset="-128"/>
              <a:ea typeface="メイリオ" panose="020B0604030504040204" pitchFamily="50" charset="-128"/>
            </a:endParaRPr>
          </a:p>
        </p:txBody>
      </p:sp>
      <p:sp>
        <p:nvSpPr>
          <p:cNvPr id="9" name="Shape 234"/>
          <p:cNvSpPr/>
          <p:nvPr/>
        </p:nvSpPr>
        <p:spPr>
          <a:xfrm>
            <a:off x="6231095" y="1999562"/>
            <a:ext cx="1641475" cy="27007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914400">
              <a:lnSpc>
                <a:spcPct val="90000"/>
              </a:lnSpc>
              <a:spcBef>
                <a:spcPts val="1000"/>
              </a:spcBef>
              <a:defRPr sz="4200" b="1">
                <a:latin typeface="游ゴシック"/>
                <a:ea typeface="游ゴシック"/>
                <a:cs typeface="游ゴシック"/>
                <a:sym typeface="游ゴシック"/>
              </a:defRPr>
            </a:lvl1pPr>
          </a:lstStyle>
          <a:p>
            <a:r>
              <a:rPr sz="1200" dirty="0" err="1"/>
              <a:t>トレーニングページへ</a:t>
            </a:r>
            <a:endParaRPr sz="1200" dirty="0"/>
          </a:p>
        </p:txBody>
      </p:sp>
      <p:sp>
        <p:nvSpPr>
          <p:cNvPr id="10" name="직사각형 3"/>
          <p:cNvSpPr>
            <a:spLocks noChangeArrowheads="1"/>
          </p:cNvSpPr>
          <p:nvPr/>
        </p:nvSpPr>
        <p:spPr bwMode="auto">
          <a:xfrm>
            <a:off x="5533212" y="2466621"/>
            <a:ext cx="128188" cy="132923"/>
          </a:xfrm>
          <a:prstGeom prst="rect">
            <a:avLst/>
          </a:prstGeom>
          <a:noFill/>
          <a:ln w="19050" cmpd="sng">
            <a:solidFill>
              <a:srgbClr val="262626"/>
            </a:solidFill>
            <a:round/>
            <a:headEnd/>
            <a:tailEnd/>
          </a:ln>
          <a:effectLst/>
          <a:extLst>
            <a:ext uri="{909E8E84-426E-40dd-AFC4-6F175D3DCCD1}">
              <a14:hiddenFill xmlns:a14="http://schemas.microsoft.com/office/drawing/2010/main" xmlns="">
                <a:solidFill>
                  <a:srgbClr val="FFFFFF"/>
                </a:solidFill>
              </a14:hiddenFill>
            </a:ext>
          </a:extLst>
        </p:spPr>
        <p:txBody>
          <a:bodyPr wrap="square" lIns="71436" tIns="71436" rIns="71436" bIns="71436" anchor="ctr">
            <a:spAutoFit/>
          </a:bodyPr>
          <a:lstStyle/>
          <a:p>
            <a:endParaRPr lang="ko-KR" altLang="en-US">
              <a:ea typeface="굴림" charset="0"/>
              <a:cs typeface="굴림" charset="0"/>
            </a:endParaRPr>
          </a:p>
        </p:txBody>
      </p:sp>
      <p:cxnSp>
        <p:nvCxnSpPr>
          <p:cNvPr id="11" name="Straight Connector 6"/>
          <p:cNvCxnSpPr/>
          <p:nvPr/>
        </p:nvCxnSpPr>
        <p:spPr bwMode="auto">
          <a:xfrm flipH="1">
            <a:off x="5639370" y="1781181"/>
            <a:ext cx="623773" cy="706837"/>
          </a:xfrm>
          <a:prstGeom prst="line">
            <a:avLst/>
          </a:prstGeom>
          <a:solidFill>
            <a:srgbClr val="000000"/>
          </a:solidFill>
          <a:ln w="19050" cap="flat" cmpd="sng" algn="ctr">
            <a:solidFill>
              <a:schemeClr val="tx1">
                <a:lumMod val="85000"/>
                <a:lumOff val="15000"/>
              </a:schemeClr>
            </a:solidFill>
            <a:prstDash val="solid"/>
            <a:round/>
            <a:headEnd type="none" w="med" len="med"/>
            <a:tailEnd type="none" w="med" len="med"/>
          </a:ln>
          <a:effectLst/>
        </p:spPr>
      </p:cxnSp>
      <p:sp>
        <p:nvSpPr>
          <p:cNvPr id="17" name="TextBox 11"/>
          <p:cNvSpPr txBox="1">
            <a:spLocks noChangeArrowheads="1"/>
          </p:cNvSpPr>
          <p:nvPr/>
        </p:nvSpPr>
        <p:spPr bwMode="auto">
          <a:xfrm>
            <a:off x="6105128" y="597975"/>
            <a:ext cx="1778947" cy="1359172"/>
          </a:xfrm>
          <a:prstGeom prst="rect">
            <a:avLst/>
          </a:prstGeom>
          <a:solidFill>
            <a:schemeClr val="bg1"/>
          </a:solidFill>
          <a:ln w="38100" cmpd="sng">
            <a:solidFill>
              <a:srgbClr val="262626"/>
            </a:solidFill>
            <a:miter lim="800000"/>
            <a:headEnd/>
            <a:tailEnd/>
          </a:ln>
        </p:spPr>
        <p:txBody>
          <a:bodyPr wrap="square" lIns="0" tIns="0" rIns="36000" bIns="0" anchor="ctr">
            <a:spAutoFit/>
          </a:bodyPr>
          <a:lstStyle/>
          <a:p>
            <a:pPr algn="r">
              <a:lnSpc>
                <a:spcPct val="150000"/>
              </a:lnSpc>
              <a:defRPr/>
            </a:pPr>
            <a:endParaRPr lang="en-US" altLang="en-US" sz="1050" dirty="0">
              <a:solidFill>
                <a:schemeClr val="tx1"/>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pic>
        <p:nvPicPr>
          <p:cNvPr id="22" name="image33.png"/>
          <p:cNvPicPr>
            <a:picLocks noChangeAspect="1"/>
          </p:cNvPicPr>
          <p:nvPr/>
        </p:nvPicPr>
        <p:blipFill>
          <a:blip r:embed="rId4">
            <a:extLst/>
          </a:blip>
          <a:stretch>
            <a:fillRect/>
          </a:stretch>
        </p:blipFill>
        <p:spPr>
          <a:xfrm>
            <a:off x="416493" y="3715114"/>
            <a:ext cx="2969248" cy="2491583"/>
          </a:xfrm>
          <a:prstGeom prst="rect">
            <a:avLst/>
          </a:prstGeom>
          <a:ln w="12700">
            <a:miter lim="400000"/>
          </a:ln>
          <a:effectLst>
            <a:outerShdw blurRad="228600" dist="207498" dir="5400000" rotWithShape="0">
              <a:srgbClr val="000000">
                <a:alpha val="54869"/>
              </a:srgbClr>
            </a:outerShdw>
          </a:effectLst>
        </p:spPr>
      </p:pic>
      <p:sp>
        <p:nvSpPr>
          <p:cNvPr id="26" name="Shape 252"/>
          <p:cNvSpPr/>
          <p:nvPr/>
        </p:nvSpPr>
        <p:spPr>
          <a:xfrm>
            <a:off x="6681192" y="2479602"/>
            <a:ext cx="3768220" cy="71301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l" defTabSz="914400">
              <a:spcBef>
                <a:spcPts val="1000"/>
              </a:spcBef>
              <a:defRPr sz="4200">
                <a:latin typeface="ヒラギノ角ゴ Pro W6"/>
                <a:ea typeface="ヒラギノ角ゴ Pro W6"/>
                <a:cs typeface="ヒラギノ角ゴ Pro W6"/>
                <a:sym typeface="ヒラギノ角ゴ Pro W6"/>
              </a:defRPr>
            </a:pPr>
            <a:r>
              <a:rPr lang="ja-JP" altLang="en-US" sz="1600" b="1" dirty="0" smtClean="0">
                <a:latin typeface="メイリオ" panose="020B0604030504040204" pitchFamily="50" charset="-128"/>
                <a:ea typeface="メイリオ" panose="020B0604030504040204" pitchFamily="50" charset="-128"/>
              </a:rPr>
              <a:t>　</a:t>
            </a:r>
            <a:r>
              <a:rPr sz="1600" b="1" dirty="0" smtClean="0">
                <a:latin typeface="メイリオ" panose="020B0604030504040204" pitchFamily="50" charset="-128"/>
                <a:ea typeface="メイリオ" panose="020B0604030504040204" pitchFamily="50" charset="-128"/>
              </a:rPr>
              <a:t>「</a:t>
            </a:r>
            <a:r>
              <a:rPr sz="1600" b="1" dirty="0" err="1">
                <a:latin typeface="メイリオ" panose="020B0604030504040204" pitchFamily="50" charset="-128"/>
                <a:ea typeface="メイリオ" panose="020B0604030504040204" pitchFamily="50" charset="-128"/>
              </a:rPr>
              <a:t>GO」をクリックして</a:t>
            </a:r>
            <a:endParaRPr sz="1600" b="1" dirty="0">
              <a:latin typeface="メイリオ" panose="020B0604030504040204" pitchFamily="50" charset="-128"/>
              <a:ea typeface="メイリオ" panose="020B0604030504040204" pitchFamily="50" charset="-128"/>
            </a:endParaRPr>
          </a:p>
          <a:p>
            <a:pPr algn="l" defTabSz="914400">
              <a:spcBef>
                <a:spcPts val="1000"/>
              </a:spcBef>
              <a:defRPr sz="4200">
                <a:latin typeface="ヒラギノ角ゴ Pro W6"/>
                <a:ea typeface="ヒラギノ角ゴ Pro W6"/>
                <a:cs typeface="ヒラギノ角ゴ Pro W6"/>
                <a:sym typeface="ヒラギノ角ゴ Pro W6"/>
              </a:defRPr>
            </a:pPr>
            <a:r>
              <a:rPr sz="1600" b="1" dirty="0">
                <a:latin typeface="メイリオ" panose="020B0604030504040204" pitchFamily="50" charset="-128"/>
                <a:ea typeface="メイリオ" panose="020B0604030504040204" pitchFamily="50" charset="-128"/>
              </a:rPr>
              <a:t> 　</a:t>
            </a:r>
            <a:r>
              <a:rPr sz="1600" b="1" dirty="0" err="1">
                <a:latin typeface="メイリオ" panose="020B0604030504040204" pitchFamily="50" charset="-128"/>
                <a:ea typeface="メイリオ" panose="020B0604030504040204" pitchFamily="50" charset="-128"/>
              </a:rPr>
              <a:t>トレーニングを開始します</a:t>
            </a:r>
            <a:r>
              <a:rPr sz="1600" b="1" dirty="0">
                <a:latin typeface="メイリオ" panose="020B0604030504040204" pitchFamily="50" charset="-128"/>
                <a:ea typeface="メイリオ" panose="020B0604030504040204" pitchFamily="50" charset="-128"/>
              </a:rPr>
              <a:t>。</a:t>
            </a:r>
          </a:p>
        </p:txBody>
      </p:sp>
      <p:sp>
        <p:nvSpPr>
          <p:cNvPr id="29" name="Shape 252"/>
          <p:cNvSpPr/>
          <p:nvPr/>
        </p:nvSpPr>
        <p:spPr>
          <a:xfrm>
            <a:off x="6681192" y="4463532"/>
            <a:ext cx="3768220" cy="86587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defTabSz="914400">
              <a:lnSpc>
                <a:spcPct val="70000"/>
              </a:lnSpc>
              <a:spcBef>
                <a:spcPts val="1000"/>
              </a:spcBef>
              <a:defRPr sz="4200">
                <a:latin typeface="ヒラギノ角ゴ Pro W6"/>
                <a:ea typeface="ヒラギノ角ゴ Pro W6"/>
                <a:cs typeface="ヒラギノ角ゴ Pro W6"/>
                <a:sym typeface="ヒラギノ角ゴ Pro W6"/>
              </a:defRPr>
            </a:pPr>
            <a:r>
              <a:rPr lang="ja-JP" altLang="en-US" sz="1600" b="1" dirty="0" smtClean="0">
                <a:latin typeface="メイリオ" panose="020B0604030504040204" pitchFamily="50" charset="-128"/>
                <a:ea typeface="メイリオ" panose="020B0604030504040204" pitchFamily="50" charset="-128"/>
              </a:rPr>
              <a:t>    トレーニング</a:t>
            </a:r>
            <a:r>
              <a:rPr lang="ja-JP" altLang="en-US" sz="1600" b="1" dirty="0">
                <a:latin typeface="メイリオ" panose="020B0604030504040204" pitchFamily="50" charset="-128"/>
                <a:ea typeface="メイリオ" panose="020B0604030504040204" pitchFamily="50" charset="-128"/>
              </a:rPr>
              <a:t>が終了したら</a:t>
            </a:r>
          </a:p>
          <a:p>
            <a:pPr defTabSz="914400">
              <a:lnSpc>
                <a:spcPct val="70000"/>
              </a:lnSpc>
              <a:spcBef>
                <a:spcPts val="1000"/>
              </a:spcBef>
              <a:defRPr sz="4200">
                <a:latin typeface="ヒラギノ角ゴ Pro W6"/>
                <a:ea typeface="ヒラギノ角ゴ Pro W6"/>
                <a:cs typeface="ヒラギノ角ゴ Pro W6"/>
                <a:sym typeface="ヒラギノ角ゴ Pro W6"/>
              </a:defRPr>
            </a:pPr>
            <a:r>
              <a:rPr lang="ja-JP" altLang="en-US" sz="1600" b="1" dirty="0">
                <a:latin typeface="メイリオ" panose="020B0604030504040204" pitchFamily="50" charset="-128"/>
                <a:ea typeface="メイリオ" panose="020B0604030504040204" pitchFamily="50" charset="-128"/>
              </a:rPr>
              <a:t>　「</a:t>
            </a:r>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」で閉じ、コースの詳細</a:t>
            </a:r>
          </a:p>
          <a:p>
            <a:pPr defTabSz="914400">
              <a:lnSpc>
                <a:spcPct val="70000"/>
              </a:lnSpc>
              <a:spcBef>
                <a:spcPts val="1000"/>
              </a:spcBef>
              <a:defRPr sz="4200">
                <a:latin typeface="ヒラギノ角ゴ Pro W6"/>
                <a:ea typeface="ヒラギノ角ゴ Pro W6"/>
                <a:cs typeface="ヒラギノ角ゴ Pro W6"/>
                <a:sym typeface="ヒラギノ角ゴ Pro W6"/>
              </a:defRPr>
            </a:pPr>
            <a:r>
              <a:rPr lang="ja-JP" altLang="en-US" sz="1600" b="1" dirty="0">
                <a:latin typeface="メイリオ" panose="020B0604030504040204" pitchFamily="50" charset="-128"/>
                <a:ea typeface="メイリオ" panose="020B0604030504040204" pitchFamily="50" charset="-128"/>
              </a:rPr>
              <a:t>　  ページに戻る。</a:t>
            </a:r>
          </a:p>
        </p:txBody>
      </p:sp>
      <p:sp>
        <p:nvSpPr>
          <p:cNvPr id="20" name="직사각형 3"/>
          <p:cNvSpPr>
            <a:spLocks noChangeArrowheads="1"/>
          </p:cNvSpPr>
          <p:nvPr/>
        </p:nvSpPr>
        <p:spPr bwMode="auto">
          <a:xfrm>
            <a:off x="3058776" y="3789249"/>
            <a:ext cx="128188" cy="132923"/>
          </a:xfrm>
          <a:prstGeom prst="rect">
            <a:avLst/>
          </a:prstGeom>
          <a:noFill/>
          <a:ln w="19050" cmpd="sng">
            <a:solidFill>
              <a:srgbClr val="262626"/>
            </a:solidFill>
            <a:round/>
            <a:headEnd/>
            <a:tailEnd/>
          </a:ln>
          <a:effectLst/>
          <a:extLst>
            <a:ext uri="{909E8E84-426E-40dd-AFC4-6F175D3DCCD1}">
              <a14:hiddenFill xmlns:a14="http://schemas.microsoft.com/office/drawing/2010/main" xmlns="">
                <a:solidFill>
                  <a:srgbClr val="FFFFFF"/>
                </a:solidFill>
              </a14:hiddenFill>
            </a:ext>
          </a:extLst>
        </p:spPr>
        <p:txBody>
          <a:bodyPr wrap="square" lIns="71436" tIns="71436" rIns="71436" bIns="71436" anchor="ctr">
            <a:spAutoFit/>
          </a:bodyPr>
          <a:lstStyle/>
          <a:p>
            <a:endParaRPr lang="ko-KR" altLang="en-US">
              <a:ea typeface="굴림" charset="0"/>
              <a:cs typeface="굴림" charset="0"/>
            </a:endParaRPr>
          </a:p>
        </p:txBody>
      </p:sp>
      <p:cxnSp>
        <p:nvCxnSpPr>
          <p:cNvPr id="21" name="Straight Connector 6"/>
          <p:cNvCxnSpPr/>
          <p:nvPr/>
        </p:nvCxnSpPr>
        <p:spPr bwMode="auto">
          <a:xfrm flipH="1" flipV="1">
            <a:off x="3186964" y="3917116"/>
            <a:ext cx="602410" cy="546416"/>
          </a:xfrm>
          <a:prstGeom prst="line">
            <a:avLst/>
          </a:prstGeom>
          <a:solidFill>
            <a:srgbClr val="000000"/>
          </a:solidFill>
          <a:ln w="19050" cap="flat" cmpd="sng" algn="ctr">
            <a:solidFill>
              <a:schemeClr val="tx1">
                <a:lumMod val="85000"/>
                <a:lumOff val="15000"/>
              </a:schemeClr>
            </a:solidFill>
            <a:prstDash val="solid"/>
            <a:round/>
            <a:headEnd type="none" w="med" len="med"/>
            <a:tailEnd type="none" w="med" len="med"/>
          </a:ln>
          <a:effectLst/>
        </p:spPr>
      </p:cxnSp>
      <p:sp>
        <p:nvSpPr>
          <p:cNvPr id="31" name="Rectangle 1"/>
          <p:cNvSpPr>
            <a:spLocks/>
          </p:cNvSpPr>
          <p:nvPr/>
        </p:nvSpPr>
        <p:spPr bwMode="auto">
          <a:xfrm>
            <a:off x="6231095" y="2532812"/>
            <a:ext cx="576064" cy="599138"/>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39725"/>
            <a:r>
              <a:rPr lang="en-US" altLang="ko-KR" sz="3600" b="1" dirty="0" smtClean="0">
                <a:solidFill>
                  <a:schemeClr val="tx1">
                    <a:lumMod val="85000"/>
                    <a:lumOff val="15000"/>
                  </a:schemeClr>
                </a:solidFill>
                <a:latin typeface="Impact"/>
                <a:ea typeface="맑은 고딕" charset="0"/>
                <a:cs typeface="Impact"/>
              </a:rPr>
              <a:t>1</a:t>
            </a:r>
            <a:endParaRPr lang="ko-KR" sz="3600" b="1" dirty="0">
              <a:solidFill>
                <a:schemeClr val="tx1">
                  <a:lumMod val="85000"/>
                  <a:lumOff val="15000"/>
                </a:schemeClr>
              </a:solidFill>
              <a:latin typeface="Impact"/>
              <a:ea typeface="맑은 고딕" charset="0"/>
              <a:cs typeface="Impact"/>
            </a:endParaRPr>
          </a:p>
        </p:txBody>
      </p:sp>
      <p:sp>
        <p:nvSpPr>
          <p:cNvPr id="32" name="Rectangle 1"/>
          <p:cNvSpPr>
            <a:spLocks/>
          </p:cNvSpPr>
          <p:nvPr/>
        </p:nvSpPr>
        <p:spPr bwMode="auto">
          <a:xfrm>
            <a:off x="6238773" y="4463532"/>
            <a:ext cx="576064" cy="599138"/>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39725"/>
            <a:r>
              <a:rPr lang="en-US" altLang="ko-KR" sz="3600" b="1" dirty="0" smtClean="0">
                <a:solidFill>
                  <a:schemeClr val="tx1">
                    <a:lumMod val="85000"/>
                    <a:lumOff val="15000"/>
                  </a:schemeClr>
                </a:solidFill>
                <a:latin typeface="Impact"/>
                <a:ea typeface="맑은 고딕" charset="0"/>
                <a:cs typeface="Impact"/>
              </a:rPr>
              <a:t>2</a:t>
            </a:r>
            <a:endParaRPr lang="ko-KR" sz="3600" b="1" dirty="0">
              <a:solidFill>
                <a:schemeClr val="tx1">
                  <a:lumMod val="85000"/>
                  <a:lumOff val="15000"/>
                </a:schemeClr>
              </a:solidFill>
              <a:latin typeface="Impact"/>
              <a:ea typeface="맑은 고딕" charset="0"/>
              <a:cs typeface="Impact"/>
            </a:endParaRPr>
          </a:p>
        </p:txBody>
      </p:sp>
      <p:sp>
        <p:nvSpPr>
          <p:cNvPr id="18" name="TextBox 11"/>
          <p:cNvSpPr txBox="1">
            <a:spLocks noChangeArrowheads="1"/>
          </p:cNvSpPr>
          <p:nvPr/>
        </p:nvSpPr>
        <p:spPr bwMode="auto">
          <a:xfrm>
            <a:off x="3058776" y="4463532"/>
            <a:ext cx="2711374" cy="728745"/>
          </a:xfrm>
          <a:prstGeom prst="rect">
            <a:avLst/>
          </a:prstGeom>
          <a:solidFill>
            <a:schemeClr val="bg1"/>
          </a:solidFill>
          <a:ln w="38100" cmpd="sng">
            <a:solidFill>
              <a:srgbClr val="262626"/>
            </a:solidFill>
            <a:miter lim="800000"/>
            <a:headEnd/>
            <a:tailEnd/>
          </a:ln>
        </p:spPr>
        <p:txBody>
          <a:bodyPr wrap="square" lIns="0" tIns="0" rIns="36000" bIns="0" anchor="ctr">
            <a:spAutoFit/>
          </a:bodyPr>
          <a:lstStyle/>
          <a:p>
            <a:pPr algn="r">
              <a:lnSpc>
                <a:spcPct val="150000"/>
              </a:lnSpc>
              <a:defRPr/>
            </a:pPr>
            <a:endParaRPr lang="en-US" altLang="en-US" sz="1050" dirty="0">
              <a:solidFill>
                <a:schemeClr val="tx1"/>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pic>
        <p:nvPicPr>
          <p:cNvPr id="24" name="image32.png"/>
          <p:cNvPicPr>
            <a:picLocks noChangeAspect="1"/>
          </p:cNvPicPr>
          <p:nvPr/>
        </p:nvPicPr>
        <p:blipFill>
          <a:blip r:embed="rId5">
            <a:extLst/>
          </a:blip>
          <a:srcRect l="10862" t="15380" r="10862" b="15380"/>
          <a:stretch>
            <a:fillRect/>
          </a:stretch>
        </p:blipFill>
        <p:spPr>
          <a:xfrm>
            <a:off x="3089171" y="4505234"/>
            <a:ext cx="2612796" cy="631122"/>
          </a:xfrm>
          <a:prstGeom prst="rect">
            <a:avLst/>
          </a:prstGeom>
          <a:ln w="12700">
            <a:miter lim="400000"/>
          </a:ln>
        </p:spPr>
      </p:pic>
      <p:pic>
        <p:nvPicPr>
          <p:cNvPr id="25" name="image10.png"/>
          <p:cNvPicPr>
            <a:picLocks noChangeAspect="1"/>
          </p:cNvPicPr>
          <p:nvPr/>
        </p:nvPicPr>
        <p:blipFill>
          <a:blip r:embed="rId6">
            <a:extLst/>
          </a:blip>
          <a:stretch>
            <a:fillRect/>
          </a:stretch>
        </p:blipFill>
        <p:spPr>
          <a:xfrm>
            <a:off x="4494939" y="5065772"/>
            <a:ext cx="358322" cy="572544"/>
          </a:xfrm>
          <a:prstGeom prst="rect">
            <a:avLst/>
          </a:prstGeom>
          <a:ln w="12700">
            <a:miter lim="400000"/>
          </a:ln>
          <a:effectLst>
            <a:outerShdw blurRad="127000" dist="220420" dir="5400000" rotWithShape="0">
              <a:srgbClr val="000000">
                <a:alpha val="72377"/>
              </a:srgbClr>
            </a:outerShdw>
          </a:effectLst>
        </p:spPr>
      </p:pic>
      <p:sp>
        <p:nvSpPr>
          <p:cNvPr id="33" name="Shape 194"/>
          <p:cNvSpPr/>
          <p:nvPr/>
        </p:nvSpPr>
        <p:spPr>
          <a:xfrm rot="10766924" flipH="1">
            <a:off x="7628384" y="3602531"/>
            <a:ext cx="488371" cy="3855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solidFill>
          <a:ln w="12700">
            <a:miter lim="400000"/>
          </a:ln>
          <a:effectLst>
            <a:outerShdw blurRad="50800" dist="25400" dir="16436497" rotWithShape="0">
              <a:srgbClr val="000000">
                <a:alpha val="50000"/>
              </a:srgbClr>
            </a:outerShdw>
          </a:effectLst>
        </p:spPr>
        <p:txBody>
          <a:bodyPr lIns="71435" tIns="71435" rIns="71435" bIns="71435" anchor="ctr"/>
          <a:lstStyle/>
          <a:p>
            <a:pPr>
              <a:defRPr>
                <a:latin typeface="Helvetica Light"/>
                <a:ea typeface="Helvetica Light"/>
                <a:cs typeface="Helvetica Light"/>
                <a:sym typeface="Helvetica Light"/>
              </a:defRPr>
            </a:pPr>
            <a:endParaRPr/>
          </a:p>
        </p:txBody>
      </p:sp>
      <p:pic>
        <p:nvPicPr>
          <p:cNvPr id="23" name="図 2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316111" y="667236"/>
            <a:ext cx="1397094" cy="1161794"/>
          </a:xfrm>
          <a:prstGeom prst="rect">
            <a:avLst/>
          </a:prstGeom>
        </p:spPr>
      </p:pic>
    </p:spTree>
    <p:extLst>
      <p:ext uri="{BB962C8B-B14F-4D97-AF65-F5344CB8AC3E}">
        <p14:creationId xmlns:p14="http://schemas.microsoft.com/office/powerpoint/2010/main" val="38190752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24.png"/>
          <p:cNvPicPr>
            <a:picLocks noChangeAspect="1"/>
          </p:cNvPicPr>
          <p:nvPr/>
        </p:nvPicPr>
        <p:blipFill>
          <a:blip r:embed="rId2">
            <a:extLst/>
          </a:blip>
          <a:stretch>
            <a:fillRect/>
          </a:stretch>
        </p:blipFill>
        <p:spPr>
          <a:xfrm>
            <a:off x="272480" y="260648"/>
            <a:ext cx="1158727" cy="337327"/>
          </a:xfrm>
          <a:prstGeom prst="rect">
            <a:avLst/>
          </a:prstGeom>
          <a:ln w="12700">
            <a:miter lim="400000"/>
          </a:ln>
        </p:spPr>
      </p:pic>
      <p:sp>
        <p:nvSpPr>
          <p:cNvPr id="2" name="正方形/長方形 1"/>
          <p:cNvSpPr/>
          <p:nvPr/>
        </p:nvSpPr>
        <p:spPr>
          <a:xfrm>
            <a:off x="1568624" y="351754"/>
            <a:ext cx="4334620" cy="246221"/>
          </a:xfrm>
          <a:prstGeom prst="rect">
            <a:avLst/>
          </a:prstGeom>
        </p:spPr>
        <p:txBody>
          <a:bodyPr wrap="square">
            <a:spAutoFit/>
          </a:bodyPr>
          <a:lstStyle/>
          <a:p>
            <a:r>
              <a:rPr lang="en-US" altLang="ja-JP" sz="1000" dirty="0">
                <a:latin typeface="メイリオ" panose="020B0604030504040204" pitchFamily="50" charset="-128"/>
                <a:ea typeface="メイリオ" panose="020B0604030504040204" pitchFamily="50" charset="-128"/>
              </a:rPr>
              <a:t>XOOM</a:t>
            </a:r>
            <a:r>
              <a:rPr lang="ja-JP" altLang="en-US" sz="1000" dirty="0" smtClean="0">
                <a:latin typeface="メイリオ" panose="020B0604030504040204" pitchFamily="50" charset="-128"/>
                <a:ea typeface="メイリオ" panose="020B0604030504040204" pitchFamily="50" charset="-128"/>
              </a:rPr>
              <a:t>エナジー　認定トレーニング</a:t>
            </a:r>
            <a:endParaRPr lang="ja-JP" altLang="en-US" sz="1000" dirty="0">
              <a:latin typeface="メイリオ" panose="020B0604030504040204" pitchFamily="50" charset="-128"/>
              <a:ea typeface="メイリオ" panose="020B0604030504040204" pitchFamily="50" charset="-128"/>
            </a:endParaRPr>
          </a:p>
        </p:txBody>
      </p:sp>
      <p:pic>
        <p:nvPicPr>
          <p:cNvPr id="23" name="image20.png"/>
          <p:cNvPicPr>
            <a:picLocks noChangeAspect="1"/>
          </p:cNvPicPr>
          <p:nvPr/>
        </p:nvPicPr>
        <p:blipFill>
          <a:blip r:embed="rId3">
            <a:extLst/>
          </a:blip>
          <a:stretch>
            <a:fillRect/>
          </a:stretch>
        </p:blipFill>
        <p:spPr>
          <a:xfrm>
            <a:off x="1064568" y="1124744"/>
            <a:ext cx="7940316" cy="3575498"/>
          </a:xfrm>
          <a:prstGeom prst="rect">
            <a:avLst/>
          </a:prstGeom>
          <a:ln w="12700">
            <a:miter lim="400000"/>
          </a:ln>
        </p:spPr>
      </p:pic>
      <p:sp>
        <p:nvSpPr>
          <p:cNvPr id="27" name="Shape 260"/>
          <p:cNvSpPr/>
          <p:nvPr/>
        </p:nvSpPr>
        <p:spPr>
          <a:xfrm>
            <a:off x="2000672" y="5013176"/>
            <a:ext cx="4680520" cy="101566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l" defTabSz="914400">
              <a:lnSpc>
                <a:spcPct val="70000"/>
              </a:lnSpc>
              <a:spcBef>
                <a:spcPts val="1000"/>
              </a:spcBef>
              <a:defRPr sz="4200">
                <a:latin typeface="ヒラギノ角ゴ Pro W6"/>
                <a:ea typeface="ヒラギノ角ゴ Pro W6"/>
                <a:cs typeface="ヒラギノ角ゴ Pro W6"/>
                <a:sym typeface="ヒラギノ角ゴ Pro W6"/>
              </a:defRPr>
            </a:lvl1pPr>
          </a:lstStyle>
          <a:p>
            <a:pPr>
              <a:lnSpc>
                <a:spcPct val="100000"/>
              </a:lnSpc>
            </a:pPr>
            <a:r>
              <a:rPr sz="2000" b="1" dirty="0" err="1">
                <a:latin typeface="メイリオ" panose="020B0604030504040204" pitchFamily="50" charset="-128"/>
                <a:ea typeface="メイリオ" panose="020B0604030504040204" pitchFamily="50" charset="-128"/>
              </a:rPr>
              <a:t>次のチャプターが受講可能になります。すべてのチャプターの受講を完了させてください</a:t>
            </a:r>
            <a:r>
              <a:rPr sz="2000" b="1" dirty="0">
                <a:latin typeface="メイリオ" panose="020B0604030504040204" pitchFamily="50" charset="-128"/>
                <a:ea typeface="メイリオ" panose="020B0604030504040204" pitchFamily="50" charset="-128"/>
              </a:rPr>
              <a:t>。</a:t>
            </a:r>
          </a:p>
        </p:txBody>
      </p:sp>
      <p:sp>
        <p:nvSpPr>
          <p:cNvPr id="28" name="직사각형 3"/>
          <p:cNvSpPr>
            <a:spLocks noChangeArrowheads="1"/>
          </p:cNvSpPr>
          <p:nvPr/>
        </p:nvSpPr>
        <p:spPr bwMode="auto">
          <a:xfrm>
            <a:off x="8337376" y="3356992"/>
            <a:ext cx="360040" cy="242299"/>
          </a:xfrm>
          <a:prstGeom prst="rect">
            <a:avLst/>
          </a:prstGeom>
          <a:noFill/>
          <a:ln w="19050" cmpd="sng">
            <a:solidFill>
              <a:srgbClr val="262626"/>
            </a:solidFill>
            <a:round/>
            <a:headEnd/>
            <a:tailEnd/>
          </a:ln>
          <a:effectLst/>
          <a:extLst>
            <a:ext uri="{909E8E84-426E-40dd-AFC4-6F175D3DCCD1}">
              <a14:hiddenFill xmlns:a14="http://schemas.microsoft.com/office/drawing/2010/main" xmlns="">
                <a:solidFill>
                  <a:srgbClr val="FFFFFF"/>
                </a:solidFill>
              </a14:hiddenFill>
            </a:ext>
          </a:extLst>
        </p:spPr>
        <p:txBody>
          <a:bodyPr wrap="square" lIns="71436" tIns="71436" rIns="71436" bIns="71436" anchor="ctr">
            <a:spAutoFit/>
          </a:bodyPr>
          <a:lstStyle/>
          <a:p>
            <a:endParaRPr lang="ko-KR" altLang="en-US">
              <a:ea typeface="굴림" charset="0"/>
              <a:cs typeface="굴림" charset="0"/>
            </a:endParaRPr>
          </a:p>
        </p:txBody>
      </p:sp>
      <p:cxnSp>
        <p:nvCxnSpPr>
          <p:cNvPr id="30" name="Straight Connector 6"/>
          <p:cNvCxnSpPr>
            <a:stCxn id="28" idx="2"/>
            <a:endCxn id="31" idx="0"/>
          </p:cNvCxnSpPr>
          <p:nvPr/>
        </p:nvCxnSpPr>
        <p:spPr bwMode="auto">
          <a:xfrm flipH="1">
            <a:off x="7930706" y="3599291"/>
            <a:ext cx="586690" cy="1234092"/>
          </a:xfrm>
          <a:prstGeom prst="line">
            <a:avLst/>
          </a:prstGeom>
          <a:solidFill>
            <a:srgbClr val="000000"/>
          </a:solidFill>
          <a:ln w="19050" cap="flat" cmpd="sng" algn="ctr">
            <a:solidFill>
              <a:schemeClr val="tx1">
                <a:lumMod val="85000"/>
                <a:lumOff val="15000"/>
              </a:schemeClr>
            </a:solidFill>
            <a:prstDash val="solid"/>
            <a:round/>
            <a:headEnd type="none" w="med" len="med"/>
            <a:tailEnd type="none" w="med" len="med"/>
          </a:ln>
          <a:effectLst/>
        </p:spPr>
      </p:cxnSp>
      <p:sp>
        <p:nvSpPr>
          <p:cNvPr id="31" name="TextBox 11"/>
          <p:cNvSpPr txBox="1">
            <a:spLocks noChangeArrowheads="1"/>
          </p:cNvSpPr>
          <p:nvPr/>
        </p:nvSpPr>
        <p:spPr bwMode="auto">
          <a:xfrm>
            <a:off x="7041232" y="4833383"/>
            <a:ext cx="1778947" cy="1359172"/>
          </a:xfrm>
          <a:prstGeom prst="rect">
            <a:avLst/>
          </a:prstGeom>
          <a:solidFill>
            <a:schemeClr val="bg1"/>
          </a:solidFill>
          <a:ln w="38100" cmpd="sng">
            <a:solidFill>
              <a:srgbClr val="262626"/>
            </a:solidFill>
            <a:miter lim="800000"/>
            <a:headEnd/>
            <a:tailEnd/>
          </a:ln>
        </p:spPr>
        <p:txBody>
          <a:bodyPr wrap="square" lIns="0" tIns="0" rIns="36000" bIns="0" anchor="ctr">
            <a:spAutoFit/>
          </a:bodyPr>
          <a:lstStyle/>
          <a:p>
            <a:pPr algn="r">
              <a:lnSpc>
                <a:spcPct val="150000"/>
              </a:lnSpc>
              <a:defRPr/>
            </a:pPr>
            <a:endParaRPr lang="en-US" altLang="en-US" sz="1050" dirty="0">
              <a:solidFill>
                <a:schemeClr val="tx1"/>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pic>
        <p:nvPicPr>
          <p:cNvPr id="10" name="図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75723" y="4932072"/>
            <a:ext cx="1397094" cy="1161794"/>
          </a:xfrm>
          <a:prstGeom prst="rect">
            <a:avLst/>
          </a:prstGeom>
        </p:spPr>
      </p:pic>
    </p:spTree>
    <p:extLst>
      <p:ext uri="{BB962C8B-B14F-4D97-AF65-F5344CB8AC3E}">
        <p14:creationId xmlns:p14="http://schemas.microsoft.com/office/powerpoint/2010/main" val="18110807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28811" y="2052686"/>
            <a:ext cx="2789086" cy="2315212"/>
          </a:xfrm>
          <a:prstGeom prst="rect">
            <a:avLst/>
          </a:prstGeom>
        </p:spPr>
      </p:pic>
      <p:sp>
        <p:nvSpPr>
          <p:cNvPr id="66" name="Rectangle 1"/>
          <p:cNvSpPr>
            <a:spLocks/>
          </p:cNvSpPr>
          <p:nvPr/>
        </p:nvSpPr>
        <p:spPr bwMode="auto">
          <a:xfrm>
            <a:off x="247761" y="4906294"/>
            <a:ext cx="576064" cy="599138"/>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39725"/>
            <a:r>
              <a:rPr lang="en-US" altLang="ko-KR" sz="3600" b="1" dirty="0" smtClean="0">
                <a:solidFill>
                  <a:schemeClr val="tx1">
                    <a:lumMod val="85000"/>
                    <a:lumOff val="15000"/>
                  </a:schemeClr>
                </a:solidFill>
                <a:latin typeface="Impact"/>
                <a:ea typeface="맑은 고딕" charset="0"/>
                <a:cs typeface="Impact"/>
              </a:rPr>
              <a:t>1</a:t>
            </a:r>
            <a:endParaRPr lang="ko-KR" sz="3600" b="1" dirty="0">
              <a:solidFill>
                <a:schemeClr val="tx1">
                  <a:lumMod val="85000"/>
                  <a:lumOff val="15000"/>
                </a:schemeClr>
              </a:solidFill>
              <a:latin typeface="Impact"/>
              <a:ea typeface="맑은 고딕" charset="0"/>
              <a:cs typeface="Impact"/>
            </a:endParaRPr>
          </a:p>
        </p:txBody>
      </p:sp>
      <p:sp>
        <p:nvSpPr>
          <p:cNvPr id="69" name="Rectangle 1"/>
          <p:cNvSpPr>
            <a:spLocks/>
          </p:cNvSpPr>
          <p:nvPr/>
        </p:nvSpPr>
        <p:spPr bwMode="auto">
          <a:xfrm>
            <a:off x="6873186" y="4888312"/>
            <a:ext cx="576064" cy="599138"/>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39725"/>
            <a:r>
              <a:rPr lang="en-US" altLang="ko-KR" sz="3600" b="1" dirty="0">
                <a:solidFill>
                  <a:schemeClr val="tx1">
                    <a:lumMod val="85000"/>
                    <a:lumOff val="15000"/>
                  </a:schemeClr>
                </a:solidFill>
                <a:latin typeface="Impact"/>
                <a:ea typeface="맑은 고딕" charset="0"/>
                <a:cs typeface="Impact"/>
              </a:rPr>
              <a:t>3</a:t>
            </a:r>
            <a:endParaRPr lang="ko-KR" sz="3600" b="1" dirty="0">
              <a:solidFill>
                <a:schemeClr val="tx1">
                  <a:lumMod val="85000"/>
                  <a:lumOff val="15000"/>
                </a:schemeClr>
              </a:solidFill>
              <a:latin typeface="Impact"/>
              <a:ea typeface="맑은 고딕" charset="0"/>
              <a:cs typeface="Impact"/>
            </a:endParaRPr>
          </a:p>
        </p:txBody>
      </p:sp>
      <p:sp>
        <p:nvSpPr>
          <p:cNvPr id="67" name="Rectangle 1"/>
          <p:cNvSpPr>
            <a:spLocks/>
          </p:cNvSpPr>
          <p:nvPr/>
        </p:nvSpPr>
        <p:spPr bwMode="auto">
          <a:xfrm>
            <a:off x="3814718" y="4888312"/>
            <a:ext cx="576064" cy="599138"/>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39725"/>
            <a:r>
              <a:rPr lang="en-US" altLang="ko-KR" sz="3600" b="1" dirty="0" smtClean="0">
                <a:solidFill>
                  <a:schemeClr val="tx1">
                    <a:lumMod val="85000"/>
                    <a:lumOff val="15000"/>
                  </a:schemeClr>
                </a:solidFill>
                <a:latin typeface="Impact"/>
                <a:ea typeface="맑은 고딕" charset="0"/>
                <a:cs typeface="Impact"/>
              </a:rPr>
              <a:t>2</a:t>
            </a:r>
            <a:endParaRPr lang="ko-KR" sz="3600" b="1" dirty="0">
              <a:solidFill>
                <a:schemeClr val="tx1">
                  <a:lumMod val="85000"/>
                  <a:lumOff val="15000"/>
                </a:schemeClr>
              </a:solidFill>
              <a:latin typeface="Impact"/>
              <a:ea typeface="맑은 고딕" charset="0"/>
              <a:cs typeface="Impact"/>
            </a:endParaRPr>
          </a:p>
        </p:txBody>
      </p:sp>
      <p:sp>
        <p:nvSpPr>
          <p:cNvPr id="28" name="Rectangle 1"/>
          <p:cNvSpPr>
            <a:spLocks/>
          </p:cNvSpPr>
          <p:nvPr/>
        </p:nvSpPr>
        <p:spPr bwMode="auto">
          <a:xfrm>
            <a:off x="261122" y="1151925"/>
            <a:ext cx="4614697" cy="4760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r>
              <a:rPr lang="ja-JP" altLang="en-US" sz="2800" b="1" dirty="0" smtClean="0">
                <a:latin typeface="メイリオ" panose="020B0604030504040204" pitchFamily="50" charset="-128"/>
                <a:ea typeface="メイリオ" panose="020B0604030504040204" pitchFamily="50" charset="-128"/>
              </a:rPr>
              <a:t>チャプター５　認定テスト</a:t>
            </a:r>
            <a:endParaRPr lang="ja-JP" altLang="en-US" sz="2800" b="1" dirty="0">
              <a:latin typeface="メイリオ" panose="020B0604030504040204" pitchFamily="50" charset="-128"/>
              <a:ea typeface="メイリオ" panose="020B0604030504040204" pitchFamily="50" charset="-128"/>
            </a:endParaRPr>
          </a:p>
        </p:txBody>
      </p:sp>
      <p:pic>
        <p:nvPicPr>
          <p:cNvPr id="29" name="image24.png"/>
          <p:cNvPicPr>
            <a:picLocks noChangeAspect="1"/>
          </p:cNvPicPr>
          <p:nvPr/>
        </p:nvPicPr>
        <p:blipFill>
          <a:blip r:embed="rId3">
            <a:extLst/>
          </a:blip>
          <a:stretch>
            <a:fillRect/>
          </a:stretch>
        </p:blipFill>
        <p:spPr>
          <a:xfrm>
            <a:off x="272480" y="260648"/>
            <a:ext cx="1158727" cy="337327"/>
          </a:xfrm>
          <a:prstGeom prst="rect">
            <a:avLst/>
          </a:prstGeom>
          <a:ln w="12700">
            <a:miter lim="400000"/>
          </a:ln>
        </p:spPr>
      </p:pic>
      <p:sp>
        <p:nvSpPr>
          <p:cNvPr id="33" name="正方形/長方形 32"/>
          <p:cNvSpPr/>
          <p:nvPr/>
        </p:nvSpPr>
        <p:spPr>
          <a:xfrm>
            <a:off x="1569181" y="372588"/>
            <a:ext cx="4334620" cy="246221"/>
          </a:xfrm>
          <a:prstGeom prst="rect">
            <a:avLst/>
          </a:prstGeom>
        </p:spPr>
        <p:txBody>
          <a:bodyPr wrap="square">
            <a:spAutoFit/>
          </a:bodyPr>
          <a:lstStyle/>
          <a:p>
            <a:r>
              <a:rPr lang="en-US" altLang="ja-JP" sz="1000" dirty="0">
                <a:latin typeface="メイリオ" panose="020B0604030504040204" pitchFamily="50" charset="-128"/>
                <a:ea typeface="メイリオ" panose="020B0604030504040204" pitchFamily="50" charset="-128"/>
              </a:rPr>
              <a:t>XOOM</a:t>
            </a:r>
            <a:r>
              <a:rPr lang="ja-JP" altLang="en-US" sz="1000" dirty="0" smtClean="0">
                <a:latin typeface="メイリオ" panose="020B0604030504040204" pitchFamily="50" charset="-128"/>
                <a:ea typeface="メイリオ" panose="020B0604030504040204" pitchFamily="50" charset="-128"/>
              </a:rPr>
              <a:t>エナジー　認定トレーニング</a:t>
            </a:r>
            <a:endParaRPr lang="ja-JP" altLang="en-US" sz="1000" dirty="0">
              <a:latin typeface="メイリオ" panose="020B0604030504040204" pitchFamily="50" charset="-128"/>
              <a:ea typeface="メイリオ" panose="020B0604030504040204" pitchFamily="50" charset="-128"/>
            </a:endParaRPr>
          </a:p>
        </p:txBody>
      </p:sp>
      <p:grpSp>
        <p:nvGrpSpPr>
          <p:cNvPr id="2" name="グループ化 1"/>
          <p:cNvGrpSpPr/>
          <p:nvPr/>
        </p:nvGrpSpPr>
        <p:grpSpPr>
          <a:xfrm>
            <a:off x="1859169" y="3382180"/>
            <a:ext cx="1625886" cy="1625886"/>
            <a:chOff x="-561318" y="1633890"/>
            <a:chExt cx="4357689" cy="4357690"/>
          </a:xfrm>
        </p:grpSpPr>
        <p:sp>
          <p:nvSpPr>
            <p:cNvPr id="47" name="Shape 278"/>
            <p:cNvSpPr/>
            <p:nvPr/>
          </p:nvSpPr>
          <p:spPr>
            <a:xfrm>
              <a:off x="-151244" y="1801177"/>
              <a:ext cx="3928107" cy="3928124"/>
            </a:xfrm>
            <a:prstGeom prst="ellipse">
              <a:avLst/>
            </a:prstGeom>
            <a:solidFill>
              <a:srgbClr val="FFFFFF"/>
            </a:solidFill>
            <a:ln w="12700">
              <a:miter lim="400000"/>
            </a:ln>
          </p:spPr>
          <p:txBody>
            <a:bodyPr lIns="71435" tIns="71435" rIns="71435" bIns="71435" anchor="ctr"/>
            <a:lstStyle/>
            <a:p>
              <a:pPr defTabSz="825500">
                <a:defRPr sz="3600">
                  <a:solidFill>
                    <a:srgbClr val="FFFFFF"/>
                  </a:solidFill>
                  <a:latin typeface="Apple SD 산돌고딕 Neo 옅은체"/>
                  <a:ea typeface="Apple SD 산돌고딕 Neo 옅은체"/>
                  <a:cs typeface="Apple SD 산돌고딕 Neo 옅은체"/>
                  <a:sym typeface="Apple SD 산돌고딕 Neo 옅은체"/>
                </a:defRPr>
              </a:pPr>
              <a:endParaRPr/>
            </a:p>
          </p:txBody>
        </p:sp>
        <p:pic>
          <p:nvPicPr>
            <p:cNvPr id="48" name="image15.png"/>
            <p:cNvPicPr>
              <a:picLocks noChangeAspect="1"/>
            </p:cNvPicPr>
            <p:nvPr/>
          </p:nvPicPr>
          <p:blipFill>
            <a:blip r:embed="rId4">
              <a:extLst/>
            </a:blip>
            <a:stretch>
              <a:fillRect/>
            </a:stretch>
          </p:blipFill>
          <p:spPr>
            <a:xfrm>
              <a:off x="-561318" y="1633890"/>
              <a:ext cx="4357689" cy="4357690"/>
            </a:xfrm>
            <a:prstGeom prst="rect">
              <a:avLst/>
            </a:prstGeom>
            <a:ln w="12700">
              <a:miter lim="400000"/>
            </a:ln>
            <a:effectLst>
              <a:outerShdw dist="139987" dir="5400000" rotWithShape="0">
                <a:srgbClr val="000000">
                  <a:alpha val="21803"/>
                </a:srgbClr>
              </a:outerShdw>
            </a:effectLst>
          </p:spPr>
        </p:pic>
        <p:pic>
          <p:nvPicPr>
            <p:cNvPr id="50" name="image21.png"/>
            <p:cNvPicPr>
              <a:picLocks noChangeAspect="1"/>
            </p:cNvPicPr>
            <p:nvPr/>
          </p:nvPicPr>
          <p:blipFill>
            <a:blip r:embed="rId5">
              <a:extLst/>
            </a:blip>
            <a:srcRect l="59104" t="33091" r="17171" b="43388"/>
            <a:stretch>
              <a:fillRect/>
            </a:stretch>
          </p:blipFill>
          <p:spPr>
            <a:xfrm>
              <a:off x="463023" y="2696873"/>
              <a:ext cx="2309010" cy="2231878"/>
            </a:xfrm>
            <a:prstGeom prst="rect">
              <a:avLst/>
            </a:prstGeom>
            <a:ln w="12700">
              <a:miter lim="400000"/>
            </a:ln>
          </p:spPr>
        </p:pic>
        <p:pic>
          <p:nvPicPr>
            <p:cNvPr id="51" name="image10.png"/>
            <p:cNvPicPr>
              <a:picLocks noChangeAspect="1"/>
            </p:cNvPicPr>
            <p:nvPr/>
          </p:nvPicPr>
          <p:blipFill>
            <a:blip r:embed="rId6">
              <a:extLst/>
            </a:blip>
            <a:stretch>
              <a:fillRect/>
            </a:stretch>
          </p:blipFill>
          <p:spPr>
            <a:xfrm>
              <a:off x="1881775" y="4270225"/>
              <a:ext cx="709109" cy="1134844"/>
            </a:xfrm>
            <a:prstGeom prst="rect">
              <a:avLst/>
            </a:prstGeom>
            <a:ln w="12700">
              <a:miter lim="400000"/>
            </a:ln>
            <a:effectLst>
              <a:outerShdw blurRad="127000" dist="220420" dir="5400000" rotWithShape="0">
                <a:srgbClr val="000000">
                  <a:alpha val="72377"/>
                </a:srgbClr>
              </a:outerShdw>
            </a:effectLst>
          </p:spPr>
        </p:pic>
      </p:grpSp>
      <p:sp>
        <p:nvSpPr>
          <p:cNvPr id="6" name="正方形/長方形 5"/>
          <p:cNvSpPr/>
          <p:nvPr/>
        </p:nvSpPr>
        <p:spPr>
          <a:xfrm>
            <a:off x="839468" y="5437514"/>
            <a:ext cx="2745380" cy="646331"/>
          </a:xfrm>
          <a:prstGeom prst="rect">
            <a:avLst/>
          </a:prstGeom>
        </p:spPr>
        <p:txBody>
          <a:bodyPr wrap="square">
            <a:spAutoFit/>
          </a:bodyPr>
          <a:lstStyle/>
          <a:p>
            <a:pPr defTabSz="914400">
              <a:spcBef>
                <a:spcPts val="1000"/>
              </a:spcBef>
              <a:defRPr sz="3300">
                <a:latin typeface="ヒラギノ角ゴ Std"/>
                <a:ea typeface="ヒラギノ角ゴ Std"/>
                <a:cs typeface="ヒラギノ角ゴ Std"/>
                <a:sym typeface="ヒラギノ角ゴ Std"/>
              </a:defRPr>
            </a:pPr>
            <a:r>
              <a:rPr lang="ja-JP" altLang="en-US" sz="1200" b="1" dirty="0" smtClean="0">
                <a:solidFill>
                  <a:srgbClr val="FF2600"/>
                </a:solidFill>
                <a:latin typeface="メイリオ" panose="020B0604030504040204" pitchFamily="50" charset="-128"/>
                <a:ea typeface="メイリオ" panose="020B0604030504040204" pitchFamily="50" charset="-128"/>
              </a:rPr>
              <a:t>注意</a:t>
            </a:r>
            <a:r>
              <a:rPr lang="ja-JP" altLang="en-US" sz="1200" b="1" dirty="0">
                <a:solidFill>
                  <a:srgbClr val="FF2600"/>
                </a:solidFill>
                <a:latin typeface="メイリオ" panose="020B0604030504040204" pitchFamily="50" charset="-128"/>
                <a:ea typeface="メイリオ" panose="020B0604030504040204" pitchFamily="50" charset="-128"/>
              </a:rPr>
              <a:t>）</a:t>
            </a:r>
            <a:r>
              <a:rPr lang="ja-JP" altLang="en-US" sz="1200" b="1" dirty="0">
                <a:solidFill>
                  <a:srgbClr val="FF0000"/>
                </a:solidFill>
                <a:latin typeface="メイリオ" panose="020B0604030504040204" pitchFamily="50" charset="-128"/>
                <a:ea typeface="メイリオ" panose="020B0604030504040204" pitchFamily="50" charset="-128"/>
              </a:rPr>
              <a:t>この画面の</a:t>
            </a:r>
            <a:r>
              <a:rPr lang="ja-JP" altLang="en-US" sz="1200" b="1" dirty="0" smtClean="0">
                <a:solidFill>
                  <a:srgbClr val="FF0000"/>
                </a:solidFill>
                <a:latin typeface="メイリオ" panose="020B0604030504040204" pitchFamily="50" charset="-128"/>
                <a:ea typeface="メイリオ" panose="020B0604030504040204" pitchFamily="50" charset="-128"/>
              </a:rPr>
              <a:t>閉じる「</a:t>
            </a:r>
            <a:r>
              <a:rPr lang="ja-JP" altLang="en-US" sz="1200" b="1" dirty="0">
                <a:solidFill>
                  <a:srgbClr val="FF0000"/>
                </a:solidFill>
                <a:latin typeface="メイリオ" panose="020B0604030504040204" pitchFamily="50" charset="-128"/>
                <a:ea typeface="メイリオ" panose="020B0604030504040204" pitchFamily="50" charset="-128"/>
              </a:rPr>
              <a:t>✕」ボタンを押</a:t>
            </a:r>
            <a:r>
              <a:rPr lang="ja-JP" altLang="en-US" sz="1200" b="1" dirty="0">
                <a:solidFill>
                  <a:srgbClr val="FF2600"/>
                </a:solidFill>
                <a:latin typeface="メイリオ" panose="020B0604030504040204" pitchFamily="50" charset="-128"/>
                <a:ea typeface="メイリオ" panose="020B0604030504040204" pitchFamily="50" charset="-128"/>
              </a:rPr>
              <a:t>してポップアップ画面</a:t>
            </a:r>
            <a:r>
              <a:rPr lang="ja-JP" altLang="en-US" sz="1200" b="1" dirty="0" smtClean="0">
                <a:solidFill>
                  <a:srgbClr val="FF2600"/>
                </a:solidFill>
                <a:latin typeface="メイリオ" panose="020B0604030504040204" pitchFamily="50" charset="-128"/>
                <a:ea typeface="メイリオ" panose="020B0604030504040204" pitchFamily="50" charset="-128"/>
              </a:rPr>
              <a:t>を閉じないで</a:t>
            </a:r>
            <a:r>
              <a:rPr lang="ja-JP" altLang="en-US" sz="1200" b="1" dirty="0">
                <a:solidFill>
                  <a:srgbClr val="FF2600"/>
                </a:solidFill>
                <a:latin typeface="メイリオ" panose="020B0604030504040204" pitchFamily="50" charset="-128"/>
                <a:ea typeface="メイリオ" panose="020B0604030504040204" pitchFamily="50" charset="-128"/>
              </a:rPr>
              <a:t>ください！</a:t>
            </a:r>
          </a:p>
        </p:txBody>
      </p:sp>
      <p:sp>
        <p:nvSpPr>
          <p:cNvPr id="8" name="正方形/長方形 7"/>
          <p:cNvSpPr/>
          <p:nvPr/>
        </p:nvSpPr>
        <p:spPr>
          <a:xfrm>
            <a:off x="839468" y="5115072"/>
            <a:ext cx="1415772" cy="276999"/>
          </a:xfrm>
          <a:prstGeom prst="rect">
            <a:avLst/>
          </a:prstGeom>
        </p:spPr>
        <p:txBody>
          <a:bodyPr wrap="none">
            <a:spAutoFit/>
          </a:bodyPr>
          <a:lstStyle/>
          <a:p>
            <a:r>
              <a:rPr lang="ja-JP" altLang="en-US" sz="1200" b="1" dirty="0">
                <a:latin typeface="メイリオ" panose="020B0604030504040204" pitchFamily="50" charset="-128"/>
                <a:ea typeface="メイリオ" panose="020B0604030504040204" pitchFamily="50" charset="-128"/>
              </a:rPr>
              <a:t>ここをクリック！</a:t>
            </a:r>
            <a:endParaRPr lang="ja-JP" altLang="en-US" sz="1200" dirty="0"/>
          </a:p>
        </p:txBody>
      </p:sp>
      <p:pic>
        <p:nvPicPr>
          <p:cNvPr id="52" name="image22.png"/>
          <p:cNvPicPr>
            <a:picLocks noChangeAspect="1"/>
          </p:cNvPicPr>
          <p:nvPr/>
        </p:nvPicPr>
        <p:blipFill>
          <a:blip r:embed="rId7">
            <a:extLst/>
          </a:blip>
          <a:stretch>
            <a:fillRect/>
          </a:stretch>
        </p:blipFill>
        <p:spPr>
          <a:xfrm>
            <a:off x="3672337" y="2169780"/>
            <a:ext cx="3024344" cy="1944768"/>
          </a:xfrm>
          <a:prstGeom prst="rect">
            <a:avLst/>
          </a:prstGeom>
          <a:ln w="12700">
            <a:miter lim="400000"/>
          </a:ln>
        </p:spPr>
      </p:pic>
      <p:pic>
        <p:nvPicPr>
          <p:cNvPr id="53" name="image23.png"/>
          <p:cNvPicPr>
            <a:picLocks noChangeAspect="1"/>
          </p:cNvPicPr>
          <p:nvPr/>
        </p:nvPicPr>
        <p:blipFill rotWithShape="1">
          <a:blip r:embed="rId8">
            <a:extLst/>
          </a:blip>
          <a:srcRect l="10333" r="10179"/>
          <a:stretch/>
        </p:blipFill>
        <p:spPr>
          <a:xfrm>
            <a:off x="7182500" y="2167009"/>
            <a:ext cx="2418505" cy="1925718"/>
          </a:xfrm>
          <a:prstGeom prst="rect">
            <a:avLst/>
          </a:prstGeom>
          <a:ln w="12700">
            <a:miter lim="400000"/>
          </a:ln>
        </p:spPr>
      </p:pic>
      <p:sp>
        <p:nvSpPr>
          <p:cNvPr id="54" name="正方形/長方形 53"/>
          <p:cNvSpPr/>
          <p:nvPr/>
        </p:nvSpPr>
        <p:spPr>
          <a:xfrm>
            <a:off x="4413718" y="5051221"/>
            <a:ext cx="2037737" cy="276999"/>
          </a:xfrm>
          <a:prstGeom prst="rect">
            <a:avLst/>
          </a:prstGeom>
        </p:spPr>
        <p:txBody>
          <a:bodyPr wrap="none">
            <a:spAutoFit/>
          </a:bodyPr>
          <a:lstStyle/>
          <a:p>
            <a:r>
              <a:rPr lang="en-US" altLang="ja-JP" sz="1200" b="1" dirty="0" smtClean="0">
                <a:latin typeface="メイリオ" panose="020B0604030504040204" pitchFamily="50" charset="-128"/>
                <a:ea typeface="メイリオ" panose="020B0604030504040204" pitchFamily="50" charset="-128"/>
              </a:rPr>
              <a:t>IBO</a:t>
            </a:r>
            <a:r>
              <a:rPr lang="ja-JP" altLang="en-US" sz="1200" b="1" dirty="0" smtClean="0">
                <a:latin typeface="メイリオ" panose="020B0604030504040204" pitchFamily="50" charset="-128"/>
                <a:ea typeface="メイリオ" panose="020B0604030504040204" pitchFamily="50" charset="-128"/>
              </a:rPr>
              <a:t>ビジネスＩＤを入力。</a:t>
            </a:r>
            <a:endParaRPr lang="ja-JP" altLang="en-US" sz="1200" b="1" dirty="0">
              <a:latin typeface="メイリオ" panose="020B0604030504040204" pitchFamily="50" charset="-128"/>
              <a:ea typeface="メイリオ" panose="020B0604030504040204" pitchFamily="50" charset="-128"/>
            </a:endParaRPr>
          </a:p>
        </p:txBody>
      </p:sp>
      <p:sp>
        <p:nvSpPr>
          <p:cNvPr id="9" name="正方形/長方形 8"/>
          <p:cNvSpPr/>
          <p:nvPr/>
        </p:nvSpPr>
        <p:spPr>
          <a:xfrm>
            <a:off x="7517060" y="5071811"/>
            <a:ext cx="2414594" cy="750462"/>
          </a:xfrm>
          <a:prstGeom prst="rect">
            <a:avLst/>
          </a:prstGeom>
        </p:spPr>
        <p:txBody>
          <a:bodyPr wrap="square">
            <a:spAutoFit/>
          </a:bodyPr>
          <a:lstStyle/>
          <a:p>
            <a:pPr defTabSz="914400">
              <a:lnSpc>
                <a:spcPct val="70000"/>
              </a:lnSpc>
              <a:spcBef>
                <a:spcPts val="1000"/>
              </a:spcBef>
              <a:defRPr sz="3400">
                <a:latin typeface="ヒラギノ角ゴ Std"/>
                <a:ea typeface="ヒラギノ角ゴ Std"/>
                <a:cs typeface="ヒラギノ角ゴ Std"/>
                <a:sym typeface="ヒラギノ角ゴ Std"/>
              </a:defRPr>
            </a:pPr>
            <a:r>
              <a:rPr lang="ja-JP" altLang="en-US" sz="1200" b="1" dirty="0">
                <a:latin typeface="メイリオ" panose="020B0604030504040204" pitchFamily="50" charset="-128"/>
                <a:ea typeface="メイリオ" panose="020B0604030504040204" pitchFamily="50" charset="-128"/>
              </a:rPr>
              <a:t>全ての質問に回答して</a:t>
            </a:r>
          </a:p>
          <a:p>
            <a:pPr defTabSz="914400">
              <a:lnSpc>
                <a:spcPct val="70000"/>
              </a:lnSpc>
              <a:spcBef>
                <a:spcPts val="1000"/>
              </a:spcBef>
              <a:defRPr sz="3400">
                <a:latin typeface="ヒラギノ角ゴ Std"/>
                <a:ea typeface="ヒラギノ角ゴ Std"/>
                <a:cs typeface="ヒラギノ角ゴ Std"/>
                <a:sym typeface="ヒラギノ角ゴ Std"/>
              </a:defRPr>
            </a:pPr>
            <a:r>
              <a:rPr lang="ja-JP" altLang="en-US" sz="1200" b="1" dirty="0">
                <a:latin typeface="メイリオ" panose="020B0604030504040204" pitchFamily="50" charset="-128"/>
                <a:ea typeface="メイリオ" panose="020B0604030504040204" pitchFamily="50" charset="-128"/>
              </a:rPr>
              <a:t>「送信」ボタンをクリック</a:t>
            </a:r>
            <a:r>
              <a:rPr lang="ja-JP" altLang="en-US" sz="1200" b="1" dirty="0" smtClean="0">
                <a:latin typeface="メイリオ" panose="020B0604030504040204" pitchFamily="50" charset="-128"/>
                <a:ea typeface="メイリオ" panose="020B0604030504040204" pitchFamily="50" charset="-128"/>
              </a:rPr>
              <a:t>し</a:t>
            </a:r>
            <a:endParaRPr lang="ja-JP" altLang="en-US" sz="1200" b="1" dirty="0">
              <a:latin typeface="メイリオ" panose="020B0604030504040204" pitchFamily="50" charset="-128"/>
              <a:ea typeface="メイリオ" panose="020B0604030504040204" pitchFamily="50" charset="-128"/>
            </a:endParaRPr>
          </a:p>
          <a:p>
            <a:pPr defTabSz="914400">
              <a:lnSpc>
                <a:spcPct val="70000"/>
              </a:lnSpc>
              <a:spcBef>
                <a:spcPts val="1000"/>
              </a:spcBef>
              <a:defRPr sz="3400">
                <a:latin typeface="ヒラギノ角ゴ Std"/>
                <a:ea typeface="ヒラギノ角ゴ Std"/>
                <a:cs typeface="ヒラギノ角ゴ Std"/>
                <a:sym typeface="ヒラギノ角ゴ Std"/>
              </a:defRPr>
            </a:pPr>
            <a:r>
              <a:rPr lang="ja-JP" altLang="en-US" sz="1200" b="1" dirty="0">
                <a:latin typeface="メイリオ" panose="020B0604030504040204" pitchFamily="50" charset="-128"/>
                <a:ea typeface="メイリオ" panose="020B0604030504040204" pitchFamily="50" charset="-128"/>
              </a:rPr>
              <a:t>結果を確認。</a:t>
            </a:r>
          </a:p>
        </p:txBody>
      </p:sp>
      <p:sp>
        <p:nvSpPr>
          <p:cNvPr id="55" name="Shape 194"/>
          <p:cNvSpPr/>
          <p:nvPr/>
        </p:nvSpPr>
        <p:spPr>
          <a:xfrm rot="5400000" flipH="1">
            <a:off x="3196554" y="3069975"/>
            <a:ext cx="341422" cy="2695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solidFill>
          <a:ln w="12700">
            <a:miter lim="400000"/>
          </a:ln>
          <a:effectLst>
            <a:outerShdw blurRad="50800" dist="25400" dir="16436497" rotWithShape="0">
              <a:srgbClr val="000000">
                <a:alpha val="50000"/>
              </a:srgbClr>
            </a:outerShdw>
          </a:effectLst>
        </p:spPr>
        <p:txBody>
          <a:bodyPr lIns="71435" tIns="71435" rIns="71435" bIns="71435" anchor="ctr"/>
          <a:lstStyle/>
          <a:p>
            <a:pPr>
              <a:defRPr>
                <a:latin typeface="Helvetica Light"/>
                <a:ea typeface="Helvetica Light"/>
                <a:cs typeface="Helvetica Light"/>
                <a:sym typeface="Helvetica Light"/>
              </a:defRPr>
            </a:pPr>
            <a:endParaRPr/>
          </a:p>
        </p:txBody>
      </p:sp>
      <p:sp>
        <p:nvSpPr>
          <p:cNvPr id="57" name="Shape 194"/>
          <p:cNvSpPr/>
          <p:nvPr/>
        </p:nvSpPr>
        <p:spPr>
          <a:xfrm rot="5400000" flipH="1">
            <a:off x="6796555" y="3069974"/>
            <a:ext cx="341422" cy="2695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solidFill>
          <a:ln w="12700">
            <a:miter lim="400000"/>
          </a:ln>
          <a:effectLst>
            <a:outerShdw blurRad="50800" dist="25400" dir="16436497" rotWithShape="0">
              <a:srgbClr val="000000">
                <a:alpha val="50000"/>
              </a:srgbClr>
            </a:outerShdw>
          </a:effectLst>
        </p:spPr>
        <p:txBody>
          <a:bodyPr lIns="71435" tIns="71435" rIns="71435" bIns="71435" anchor="ctr"/>
          <a:lstStyle/>
          <a:p>
            <a:pPr>
              <a:defRPr>
                <a:latin typeface="Helvetica Light"/>
                <a:ea typeface="Helvetica Light"/>
                <a:cs typeface="Helvetica Light"/>
                <a:sym typeface="Helvetica Light"/>
              </a:defRPr>
            </a:pPr>
            <a:endParaRPr/>
          </a:p>
        </p:txBody>
      </p:sp>
    </p:spTree>
    <p:extLst>
      <p:ext uri="{BB962C8B-B14F-4D97-AF65-F5344CB8AC3E}">
        <p14:creationId xmlns:p14="http://schemas.microsoft.com/office/powerpoint/2010/main" val="187290345"/>
      </p:ext>
    </p:extLst>
  </p:cSld>
  <p:clrMapOvr>
    <a:masterClrMapping/>
  </p:clrMapOvr>
  <p:transition spd="med">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957252" y="2225261"/>
            <a:ext cx="5573921" cy="3512600"/>
            <a:chOff x="-3920505" y="1497734"/>
            <a:chExt cx="11396816" cy="7182100"/>
          </a:xfrm>
        </p:grpSpPr>
        <p:grpSp>
          <p:nvGrpSpPr>
            <p:cNvPr id="22" name="Group 285"/>
            <p:cNvGrpSpPr/>
            <p:nvPr/>
          </p:nvGrpSpPr>
          <p:grpSpPr>
            <a:xfrm>
              <a:off x="-3920505" y="1497734"/>
              <a:ext cx="11396816" cy="7182100"/>
              <a:chOff x="0" y="0"/>
              <a:chExt cx="11396815" cy="7182099"/>
            </a:xfrm>
          </p:grpSpPr>
          <p:pic>
            <p:nvPicPr>
              <p:cNvPr id="23" name="image8.png"/>
              <p:cNvPicPr>
                <a:picLocks noChangeAspect="1"/>
              </p:cNvPicPr>
              <p:nvPr/>
            </p:nvPicPr>
            <p:blipFill>
              <a:blip r:embed="rId2">
                <a:extLst/>
              </a:blip>
              <a:srcRect t="15154" r="16536" b="5966"/>
              <a:stretch>
                <a:fillRect/>
              </a:stretch>
            </p:blipFill>
            <p:spPr>
              <a:xfrm>
                <a:off x="0" y="0"/>
                <a:ext cx="11396816" cy="7182100"/>
              </a:xfrm>
              <a:prstGeom prst="rect">
                <a:avLst/>
              </a:prstGeom>
              <a:ln w="12700" cap="flat">
                <a:noFill/>
                <a:miter lim="400000"/>
              </a:ln>
              <a:effectLst/>
            </p:spPr>
          </p:pic>
          <p:sp>
            <p:nvSpPr>
              <p:cNvPr id="24" name="Shape 284"/>
              <p:cNvSpPr/>
              <p:nvPr/>
            </p:nvSpPr>
            <p:spPr>
              <a:xfrm>
                <a:off x="2913093" y="331033"/>
                <a:ext cx="8246703" cy="4667571"/>
              </a:xfrm>
              <a:prstGeom prst="rect">
                <a:avLst/>
              </a:prstGeom>
              <a:solidFill>
                <a:srgbClr val="000000"/>
              </a:solidFill>
              <a:ln w="12700" cap="flat">
                <a:noFill/>
                <a:miter lim="400000"/>
              </a:ln>
              <a:effectLst/>
            </p:spPr>
            <p:txBody>
              <a:bodyPr wrap="square" lIns="71435" tIns="71435" rIns="71435" bIns="71435" numCol="1" anchor="ctr">
                <a:noAutofit/>
              </a:bodyPr>
              <a:lstStyle/>
              <a:p>
                <a:pPr defTabSz="825500">
                  <a:defRPr sz="3600">
                    <a:solidFill>
                      <a:srgbClr val="FFFFFF"/>
                    </a:solidFill>
                    <a:latin typeface="Apple SD 산돌고딕 Neo 옅은체"/>
                    <a:ea typeface="Apple SD 산돌고딕 Neo 옅은체"/>
                    <a:cs typeface="Apple SD 산돌고딕 Neo 옅은체"/>
                    <a:sym typeface="Apple SD 산돌고딕 Neo 옅은체"/>
                  </a:defRPr>
                </a:pPr>
                <a:endParaRPr/>
              </a:p>
            </p:txBody>
          </p:sp>
        </p:grpSp>
        <p:pic>
          <p:nvPicPr>
            <p:cNvPr id="25" name="image26.png"/>
            <p:cNvPicPr>
              <a:picLocks noChangeAspect="1"/>
            </p:cNvPicPr>
            <p:nvPr/>
          </p:nvPicPr>
          <p:blipFill>
            <a:blip r:embed="rId3">
              <a:extLst/>
            </a:blip>
            <a:stretch>
              <a:fillRect/>
            </a:stretch>
          </p:blipFill>
          <p:spPr>
            <a:xfrm>
              <a:off x="-768978" y="1988840"/>
              <a:ext cx="7642164" cy="4315307"/>
            </a:xfrm>
            <a:prstGeom prst="rect">
              <a:avLst/>
            </a:prstGeom>
            <a:ln w="12700">
              <a:miter lim="400000"/>
            </a:ln>
          </p:spPr>
        </p:pic>
      </p:grpSp>
      <p:sp>
        <p:nvSpPr>
          <p:cNvPr id="31" name="Shape 293"/>
          <p:cNvSpPr/>
          <p:nvPr/>
        </p:nvSpPr>
        <p:spPr>
          <a:xfrm>
            <a:off x="2827835" y="1085990"/>
            <a:ext cx="2336657" cy="2336667"/>
          </a:xfrm>
          <a:prstGeom prst="ellipse">
            <a:avLst/>
          </a:prstGeom>
          <a:solidFill>
            <a:srgbClr val="FFFFFF"/>
          </a:solidFill>
          <a:ln w="12700">
            <a:miter lim="400000"/>
          </a:ln>
        </p:spPr>
        <p:txBody>
          <a:bodyPr lIns="71435" tIns="71435" rIns="71435" bIns="71435" anchor="ctr"/>
          <a:lstStyle/>
          <a:p>
            <a:pPr defTabSz="825500">
              <a:defRPr sz="3600">
                <a:solidFill>
                  <a:srgbClr val="FFFFFF"/>
                </a:solidFill>
                <a:latin typeface="Apple SD 산돌고딕 Neo 옅은체"/>
                <a:ea typeface="Apple SD 산돌고딕 Neo 옅은체"/>
                <a:cs typeface="Apple SD 산돌고딕 Neo 옅은체"/>
                <a:sym typeface="Apple SD 산돌고딕 Neo 옅은체"/>
              </a:defRPr>
            </a:pPr>
            <a:endParaRPr/>
          </a:p>
        </p:txBody>
      </p:sp>
      <p:sp>
        <p:nvSpPr>
          <p:cNvPr id="28" name="Rectangle 1"/>
          <p:cNvSpPr>
            <a:spLocks/>
          </p:cNvSpPr>
          <p:nvPr/>
        </p:nvSpPr>
        <p:spPr bwMode="auto">
          <a:xfrm>
            <a:off x="261122" y="1151925"/>
            <a:ext cx="4614697" cy="4760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r>
              <a:rPr lang="ja-JP" altLang="en-US" sz="2800" b="1" dirty="0" smtClean="0">
                <a:latin typeface="メイリオ" panose="020B0604030504040204" pitchFamily="50" charset="-128"/>
                <a:ea typeface="メイリオ" panose="020B0604030504040204" pitchFamily="50" charset="-128"/>
              </a:rPr>
              <a:t>不合格の場合</a:t>
            </a:r>
            <a:endParaRPr lang="ja-JP" altLang="en-US" sz="2800" b="1" dirty="0">
              <a:latin typeface="メイリオ" panose="020B0604030504040204" pitchFamily="50" charset="-128"/>
              <a:ea typeface="メイリオ" panose="020B0604030504040204" pitchFamily="50" charset="-128"/>
            </a:endParaRPr>
          </a:p>
        </p:txBody>
      </p:sp>
      <p:pic>
        <p:nvPicPr>
          <p:cNvPr id="29" name="image24.png"/>
          <p:cNvPicPr>
            <a:picLocks noChangeAspect="1"/>
          </p:cNvPicPr>
          <p:nvPr/>
        </p:nvPicPr>
        <p:blipFill>
          <a:blip r:embed="rId4">
            <a:extLst/>
          </a:blip>
          <a:stretch>
            <a:fillRect/>
          </a:stretch>
        </p:blipFill>
        <p:spPr>
          <a:xfrm>
            <a:off x="272480" y="260648"/>
            <a:ext cx="1158727" cy="337327"/>
          </a:xfrm>
          <a:prstGeom prst="rect">
            <a:avLst/>
          </a:prstGeom>
          <a:ln w="12700">
            <a:miter lim="400000"/>
          </a:ln>
        </p:spPr>
      </p:pic>
      <p:sp>
        <p:nvSpPr>
          <p:cNvPr id="33" name="正方形/長方形 32"/>
          <p:cNvSpPr/>
          <p:nvPr/>
        </p:nvSpPr>
        <p:spPr>
          <a:xfrm>
            <a:off x="1569181" y="372588"/>
            <a:ext cx="4334620" cy="246221"/>
          </a:xfrm>
          <a:prstGeom prst="rect">
            <a:avLst/>
          </a:prstGeom>
        </p:spPr>
        <p:txBody>
          <a:bodyPr wrap="square">
            <a:spAutoFit/>
          </a:bodyPr>
          <a:lstStyle/>
          <a:p>
            <a:r>
              <a:rPr lang="en-US" altLang="ja-JP" sz="1000" dirty="0">
                <a:latin typeface="メイリオ" panose="020B0604030504040204" pitchFamily="50" charset="-128"/>
                <a:ea typeface="メイリオ" panose="020B0604030504040204" pitchFamily="50" charset="-128"/>
              </a:rPr>
              <a:t>XOOM</a:t>
            </a:r>
            <a:r>
              <a:rPr lang="ja-JP" altLang="en-US" sz="1000" dirty="0" smtClean="0">
                <a:latin typeface="メイリオ" panose="020B0604030504040204" pitchFamily="50" charset="-128"/>
                <a:ea typeface="メイリオ" panose="020B0604030504040204" pitchFamily="50" charset="-128"/>
              </a:rPr>
              <a:t>エナジー　認定トレーニング</a:t>
            </a:r>
            <a:endParaRPr lang="ja-JP" altLang="en-US" sz="1000" dirty="0">
              <a:latin typeface="メイリオ" panose="020B0604030504040204" pitchFamily="50" charset="-128"/>
              <a:ea typeface="メイリオ" panose="020B0604030504040204" pitchFamily="50" charset="-128"/>
            </a:endParaRPr>
          </a:p>
        </p:txBody>
      </p:sp>
      <p:grpSp>
        <p:nvGrpSpPr>
          <p:cNvPr id="4" name="グループ化 3"/>
          <p:cNvGrpSpPr/>
          <p:nvPr/>
        </p:nvGrpSpPr>
        <p:grpSpPr>
          <a:xfrm>
            <a:off x="2708184" y="966344"/>
            <a:ext cx="2575961" cy="2575961"/>
            <a:chOff x="5093447" y="-1424600"/>
            <a:chExt cx="5427724" cy="5427724"/>
          </a:xfrm>
        </p:grpSpPr>
        <p:pic>
          <p:nvPicPr>
            <p:cNvPr id="26" name="image15.png"/>
            <p:cNvPicPr>
              <a:picLocks noChangeAspect="1"/>
            </p:cNvPicPr>
            <p:nvPr/>
          </p:nvPicPr>
          <p:blipFill>
            <a:blip r:embed="rId5">
              <a:extLst/>
            </a:blip>
            <a:stretch>
              <a:fillRect/>
            </a:stretch>
          </p:blipFill>
          <p:spPr>
            <a:xfrm>
              <a:off x="5093447" y="-1424600"/>
              <a:ext cx="5427724" cy="5427724"/>
            </a:xfrm>
            <a:prstGeom prst="rect">
              <a:avLst/>
            </a:prstGeom>
            <a:ln w="12700">
              <a:miter lim="400000"/>
            </a:ln>
            <a:effectLst>
              <a:outerShdw dist="139987" dir="5400000" rotWithShape="0">
                <a:srgbClr val="000000">
                  <a:alpha val="21803"/>
                </a:srgbClr>
              </a:outerShdw>
            </a:effectLst>
          </p:spPr>
        </p:pic>
        <p:pic>
          <p:nvPicPr>
            <p:cNvPr id="27" name="image26.png"/>
            <p:cNvPicPr>
              <a:picLocks noChangeAspect="1"/>
            </p:cNvPicPr>
            <p:nvPr/>
          </p:nvPicPr>
          <p:blipFill>
            <a:blip r:embed="rId3">
              <a:extLst/>
            </a:blip>
            <a:srcRect l="43651" t="57464" r="47400" b="35856"/>
            <a:stretch>
              <a:fillRect/>
            </a:stretch>
          </p:blipFill>
          <p:spPr>
            <a:xfrm>
              <a:off x="5873931" y="474475"/>
              <a:ext cx="3866788" cy="1629683"/>
            </a:xfrm>
            <a:prstGeom prst="rect">
              <a:avLst/>
            </a:prstGeom>
            <a:ln w="12700">
              <a:miter lim="400000"/>
            </a:ln>
          </p:spPr>
        </p:pic>
        <p:pic>
          <p:nvPicPr>
            <p:cNvPr id="30" name="image10.png"/>
            <p:cNvPicPr>
              <a:picLocks noChangeAspect="1"/>
            </p:cNvPicPr>
            <p:nvPr/>
          </p:nvPicPr>
          <p:blipFill>
            <a:blip r:embed="rId6">
              <a:extLst/>
            </a:blip>
            <a:stretch>
              <a:fillRect/>
            </a:stretch>
          </p:blipFill>
          <p:spPr>
            <a:xfrm>
              <a:off x="8813554" y="1522796"/>
              <a:ext cx="883230" cy="1413505"/>
            </a:xfrm>
            <a:prstGeom prst="rect">
              <a:avLst/>
            </a:prstGeom>
            <a:ln w="12700">
              <a:miter lim="400000"/>
            </a:ln>
            <a:effectLst>
              <a:outerShdw blurRad="127000" dist="220420" dir="5400000" rotWithShape="0">
                <a:srgbClr val="000000">
                  <a:alpha val="72377"/>
                </a:srgbClr>
              </a:outerShdw>
            </a:effectLst>
          </p:spPr>
        </p:pic>
      </p:grpSp>
      <p:pic>
        <p:nvPicPr>
          <p:cNvPr id="32" name="image22.png"/>
          <p:cNvPicPr>
            <a:picLocks noChangeAspect="1"/>
          </p:cNvPicPr>
          <p:nvPr/>
        </p:nvPicPr>
        <p:blipFill rotWithShape="1">
          <a:blip r:embed="rId7">
            <a:extLst/>
          </a:blip>
          <a:srcRect l="2612" r="2044"/>
          <a:stretch/>
        </p:blipFill>
        <p:spPr>
          <a:xfrm>
            <a:off x="5436173" y="2136695"/>
            <a:ext cx="4168225" cy="2811220"/>
          </a:xfrm>
          <a:prstGeom prst="rect">
            <a:avLst/>
          </a:prstGeom>
          <a:ln w="12700">
            <a:miter lim="400000"/>
          </a:ln>
        </p:spPr>
      </p:pic>
      <p:sp>
        <p:nvSpPr>
          <p:cNvPr id="34" name="Shape 260"/>
          <p:cNvSpPr/>
          <p:nvPr/>
        </p:nvSpPr>
        <p:spPr>
          <a:xfrm>
            <a:off x="5350022" y="5229200"/>
            <a:ext cx="4254376" cy="71301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l" defTabSz="914400">
              <a:lnSpc>
                <a:spcPct val="70000"/>
              </a:lnSpc>
              <a:spcBef>
                <a:spcPts val="1000"/>
              </a:spcBef>
              <a:defRPr sz="4200">
                <a:latin typeface="ヒラギノ角ゴ Pro W6"/>
                <a:ea typeface="ヒラギノ角ゴ Pro W6"/>
                <a:cs typeface="ヒラギノ角ゴ Pro W6"/>
                <a:sym typeface="ヒラギノ角ゴ Pro W6"/>
              </a:defRPr>
            </a:lvl1pPr>
          </a:lstStyle>
          <a:p>
            <a:pPr>
              <a:lnSpc>
                <a:spcPct val="100000"/>
              </a:lnSpc>
              <a:defRPr sz="3500">
                <a:latin typeface="ヒラギノ角ゴ Pro W6"/>
                <a:ea typeface="ヒラギノ角ゴ Pro W6"/>
                <a:cs typeface="ヒラギノ角ゴ Pro W6"/>
                <a:sym typeface="ヒラギノ角ゴ Pro W6"/>
              </a:defRPr>
            </a:pPr>
            <a:r>
              <a:rPr lang="ja-JP" altLang="en-US" sz="1600" b="1" dirty="0">
                <a:latin typeface="メイリオ" panose="020B0604030504040204" pitchFamily="50" charset="-128"/>
                <a:ea typeface="メイリオ" panose="020B0604030504040204" pitchFamily="50" charset="-128"/>
              </a:rPr>
              <a:t>「閉じる」をクリックし、</a:t>
            </a:r>
            <a:r>
              <a:rPr lang="en-US" altLang="ja-JP" sz="1600" b="1" dirty="0">
                <a:latin typeface="メイリオ" panose="020B0604030504040204" pitchFamily="50" charset="-128"/>
                <a:ea typeface="メイリオ" panose="020B0604030504040204" pitchFamily="50" charset="-128"/>
              </a:rPr>
              <a:t>IBO</a:t>
            </a:r>
            <a:r>
              <a:rPr lang="ja-JP" altLang="en-US" sz="1600" b="1" dirty="0" smtClean="0">
                <a:latin typeface="メイリオ" panose="020B0604030504040204" pitchFamily="50" charset="-128"/>
                <a:ea typeface="メイリオ" panose="020B0604030504040204" pitchFamily="50" charset="-128"/>
              </a:rPr>
              <a:t>ビジネス</a:t>
            </a:r>
            <a:r>
              <a:rPr lang="en-US" altLang="ja-JP" sz="1600" b="1" dirty="0" smtClean="0">
                <a:latin typeface="メイリオ" panose="020B0604030504040204" pitchFamily="50" charset="-128"/>
                <a:ea typeface="メイリオ" panose="020B0604030504040204" pitchFamily="50" charset="-128"/>
              </a:rPr>
              <a:t>ID</a:t>
            </a:r>
            <a:r>
              <a:rPr lang="ja-JP" altLang="en-US" sz="1600" b="1" dirty="0" smtClean="0">
                <a:latin typeface="メイリオ" panose="020B0604030504040204" pitchFamily="50" charset="-128"/>
                <a:ea typeface="メイリオ" panose="020B0604030504040204" pitchFamily="50" charset="-128"/>
              </a:rPr>
              <a:t>を</a:t>
            </a:r>
            <a:endParaRPr lang="en-US" altLang="ja-JP" sz="1600" b="1" dirty="0" smtClean="0">
              <a:latin typeface="メイリオ" panose="020B0604030504040204" pitchFamily="50" charset="-128"/>
              <a:ea typeface="メイリオ" panose="020B0604030504040204" pitchFamily="50" charset="-128"/>
            </a:endParaRPr>
          </a:p>
          <a:p>
            <a:pPr>
              <a:lnSpc>
                <a:spcPct val="100000"/>
              </a:lnSpc>
              <a:defRPr sz="3500">
                <a:latin typeface="ヒラギノ角ゴ Pro W6"/>
                <a:ea typeface="ヒラギノ角ゴ Pro W6"/>
                <a:cs typeface="ヒラギノ角ゴ Pro W6"/>
                <a:sym typeface="ヒラギノ角ゴ Pro W6"/>
              </a:defRPr>
            </a:pPr>
            <a:r>
              <a:rPr lang="en-US" altLang="ja-JP" sz="1600" b="1" dirty="0">
                <a:latin typeface="メイリオ" panose="020B0604030504040204" pitchFamily="50" charset="-128"/>
                <a:ea typeface="メイリオ" panose="020B0604030504040204" pitchFamily="50" charset="-128"/>
              </a:rPr>
              <a:t> </a:t>
            </a:r>
            <a:r>
              <a:rPr lang="ja-JP" altLang="en-US" sz="1600" b="1" dirty="0" smtClean="0">
                <a:latin typeface="メイリオ" panose="020B0604030504040204" pitchFamily="50" charset="-128"/>
                <a:ea typeface="メイリオ" panose="020B0604030504040204" pitchFamily="50" charset="-128"/>
              </a:rPr>
              <a:t>再入力</a:t>
            </a:r>
            <a:r>
              <a:rPr lang="ja-JP" altLang="en-US" sz="1600" b="1" dirty="0">
                <a:latin typeface="メイリオ" panose="020B0604030504040204" pitchFamily="50" charset="-128"/>
                <a:ea typeface="メイリオ" panose="020B0604030504040204" pitchFamily="50" charset="-128"/>
              </a:rPr>
              <a:t>して再テストを受ける。</a:t>
            </a:r>
          </a:p>
        </p:txBody>
      </p:sp>
    </p:spTree>
    <p:extLst>
      <p:ext uri="{BB962C8B-B14F-4D97-AF65-F5344CB8AC3E}">
        <p14:creationId xmlns:p14="http://schemas.microsoft.com/office/powerpoint/2010/main" val="1570252053"/>
      </p:ext>
    </p:extLst>
  </p:cSld>
  <p:clrMapOvr>
    <a:masterClrMapping/>
  </p:clrMapOvr>
  <p:transition spd="med">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28.png"/>
          <p:cNvPicPr>
            <a:picLocks noChangeAspect="1"/>
          </p:cNvPicPr>
          <p:nvPr/>
        </p:nvPicPr>
        <p:blipFill>
          <a:blip r:embed="rId2">
            <a:extLst/>
          </a:blip>
          <a:stretch>
            <a:fillRect/>
          </a:stretch>
        </p:blipFill>
        <p:spPr>
          <a:xfrm>
            <a:off x="5770012" y="452620"/>
            <a:ext cx="2329853" cy="1900985"/>
          </a:xfrm>
          <a:prstGeom prst="rect">
            <a:avLst/>
          </a:prstGeom>
          <a:ln w="12700">
            <a:miter lim="400000"/>
          </a:ln>
        </p:spPr>
      </p:pic>
      <p:pic>
        <p:nvPicPr>
          <p:cNvPr id="21" name="image29.png"/>
          <p:cNvPicPr>
            <a:picLocks noChangeAspect="1"/>
          </p:cNvPicPr>
          <p:nvPr/>
        </p:nvPicPr>
        <p:blipFill>
          <a:blip r:embed="rId3">
            <a:extLst/>
          </a:blip>
          <a:stretch>
            <a:fillRect/>
          </a:stretch>
        </p:blipFill>
        <p:spPr>
          <a:xfrm>
            <a:off x="7026318" y="1103426"/>
            <a:ext cx="2103146" cy="1909909"/>
          </a:xfrm>
          <a:prstGeom prst="rect">
            <a:avLst/>
          </a:prstGeom>
          <a:ln w="12700">
            <a:miter lim="400000"/>
          </a:ln>
        </p:spPr>
      </p:pic>
      <p:cxnSp>
        <p:nvCxnSpPr>
          <p:cNvPr id="42" name="Straight Connector 6"/>
          <p:cNvCxnSpPr/>
          <p:nvPr/>
        </p:nvCxnSpPr>
        <p:spPr bwMode="auto">
          <a:xfrm flipH="1">
            <a:off x="8257911" y="1681855"/>
            <a:ext cx="492477" cy="1100539"/>
          </a:xfrm>
          <a:prstGeom prst="line">
            <a:avLst/>
          </a:prstGeom>
          <a:solidFill>
            <a:srgbClr val="000000"/>
          </a:solidFill>
          <a:ln w="19050" cap="flat" cmpd="sng" algn="ctr">
            <a:solidFill>
              <a:schemeClr val="tx1">
                <a:lumMod val="85000"/>
                <a:lumOff val="15000"/>
              </a:schemeClr>
            </a:solidFill>
            <a:prstDash val="solid"/>
            <a:round/>
            <a:headEnd type="none" w="med" len="med"/>
            <a:tailEnd type="none" w="med" len="med"/>
          </a:ln>
          <a:effectLst/>
        </p:spPr>
      </p:cxnSp>
      <p:sp>
        <p:nvSpPr>
          <p:cNvPr id="39" name="Shape 293"/>
          <p:cNvSpPr/>
          <p:nvPr/>
        </p:nvSpPr>
        <p:spPr>
          <a:xfrm>
            <a:off x="8206075" y="260648"/>
            <a:ext cx="1519907" cy="1519914"/>
          </a:xfrm>
          <a:prstGeom prst="ellipse">
            <a:avLst/>
          </a:prstGeom>
          <a:solidFill>
            <a:srgbClr val="FFFFFF"/>
          </a:solidFill>
          <a:ln w="12700">
            <a:miter lim="400000"/>
          </a:ln>
        </p:spPr>
        <p:txBody>
          <a:bodyPr lIns="71435" tIns="71435" rIns="71435" bIns="71435" anchor="ctr"/>
          <a:lstStyle/>
          <a:p>
            <a:pPr defTabSz="825500">
              <a:defRPr sz="3600">
                <a:solidFill>
                  <a:srgbClr val="FFFFFF"/>
                </a:solidFill>
                <a:latin typeface="Apple SD 산돌고딕 Neo 옅은체"/>
                <a:ea typeface="Apple SD 산돌고딕 Neo 옅은체"/>
                <a:cs typeface="Apple SD 산돌고딕 Neo 옅은체"/>
                <a:sym typeface="Apple SD 산돌고딕 Neo 옅은체"/>
              </a:defRPr>
            </a:pPr>
            <a:endParaRPr/>
          </a:p>
        </p:txBody>
      </p:sp>
      <p:grpSp>
        <p:nvGrpSpPr>
          <p:cNvPr id="22" name="Group 285"/>
          <p:cNvGrpSpPr/>
          <p:nvPr/>
        </p:nvGrpSpPr>
        <p:grpSpPr>
          <a:xfrm>
            <a:off x="-957252" y="2225261"/>
            <a:ext cx="5573921" cy="3512600"/>
            <a:chOff x="0" y="0"/>
            <a:chExt cx="11396815" cy="7182099"/>
          </a:xfrm>
        </p:grpSpPr>
        <p:pic>
          <p:nvPicPr>
            <p:cNvPr id="23" name="image8.png"/>
            <p:cNvPicPr>
              <a:picLocks noChangeAspect="1"/>
            </p:cNvPicPr>
            <p:nvPr/>
          </p:nvPicPr>
          <p:blipFill>
            <a:blip r:embed="rId4">
              <a:extLst/>
            </a:blip>
            <a:srcRect t="15154" r="16536" b="5966"/>
            <a:stretch>
              <a:fillRect/>
            </a:stretch>
          </p:blipFill>
          <p:spPr>
            <a:xfrm>
              <a:off x="0" y="0"/>
              <a:ext cx="11396816" cy="7182100"/>
            </a:xfrm>
            <a:prstGeom prst="rect">
              <a:avLst/>
            </a:prstGeom>
            <a:ln w="12700" cap="flat">
              <a:noFill/>
              <a:miter lim="400000"/>
            </a:ln>
            <a:effectLst/>
          </p:spPr>
        </p:pic>
        <p:sp>
          <p:nvSpPr>
            <p:cNvPr id="24" name="Shape 284"/>
            <p:cNvSpPr/>
            <p:nvPr/>
          </p:nvSpPr>
          <p:spPr>
            <a:xfrm>
              <a:off x="2913093" y="331033"/>
              <a:ext cx="8246703" cy="4667571"/>
            </a:xfrm>
            <a:prstGeom prst="rect">
              <a:avLst/>
            </a:prstGeom>
            <a:solidFill>
              <a:srgbClr val="000000"/>
            </a:solidFill>
            <a:ln w="12700" cap="flat">
              <a:noFill/>
              <a:miter lim="400000"/>
            </a:ln>
            <a:effectLst/>
          </p:spPr>
          <p:txBody>
            <a:bodyPr wrap="square" lIns="71435" tIns="71435" rIns="71435" bIns="71435" numCol="1" anchor="ctr">
              <a:noAutofit/>
            </a:bodyPr>
            <a:lstStyle/>
            <a:p>
              <a:pPr defTabSz="825500">
                <a:defRPr sz="3600">
                  <a:solidFill>
                    <a:srgbClr val="FFFFFF"/>
                  </a:solidFill>
                  <a:latin typeface="Apple SD 산돌고딕 Neo 옅은체"/>
                  <a:ea typeface="Apple SD 산돌고딕 Neo 옅은체"/>
                  <a:cs typeface="Apple SD 산돌고딕 Neo 옅은체"/>
                  <a:sym typeface="Apple SD 산돌고딕 Neo 옅은체"/>
                </a:defRPr>
              </a:pPr>
              <a:endParaRPr/>
            </a:p>
          </p:txBody>
        </p:sp>
      </p:grpSp>
      <p:pic>
        <p:nvPicPr>
          <p:cNvPr id="17" name="image27.png"/>
          <p:cNvPicPr>
            <a:picLocks noChangeAspect="1"/>
          </p:cNvPicPr>
          <p:nvPr/>
        </p:nvPicPr>
        <p:blipFill>
          <a:blip r:embed="rId5">
            <a:extLst/>
          </a:blip>
          <a:srcRect l="2533" t="25151" r="2533" b="16903"/>
          <a:stretch>
            <a:fillRect/>
          </a:stretch>
        </p:blipFill>
        <p:spPr>
          <a:xfrm>
            <a:off x="585290" y="2582169"/>
            <a:ext cx="3768779" cy="1905673"/>
          </a:xfrm>
          <a:prstGeom prst="rect">
            <a:avLst/>
          </a:prstGeom>
          <a:ln w="12700">
            <a:miter lim="400000"/>
          </a:ln>
        </p:spPr>
      </p:pic>
      <p:sp>
        <p:nvSpPr>
          <p:cNvPr id="31" name="Shape 293"/>
          <p:cNvSpPr/>
          <p:nvPr/>
        </p:nvSpPr>
        <p:spPr>
          <a:xfrm>
            <a:off x="2827835" y="1085990"/>
            <a:ext cx="2336657" cy="2336667"/>
          </a:xfrm>
          <a:prstGeom prst="ellipse">
            <a:avLst/>
          </a:prstGeom>
          <a:solidFill>
            <a:srgbClr val="FFFFFF"/>
          </a:solidFill>
          <a:ln w="12700">
            <a:miter lim="400000"/>
          </a:ln>
        </p:spPr>
        <p:txBody>
          <a:bodyPr lIns="71435" tIns="71435" rIns="71435" bIns="71435" anchor="ctr"/>
          <a:lstStyle/>
          <a:p>
            <a:pPr defTabSz="825500">
              <a:defRPr sz="3600">
                <a:solidFill>
                  <a:srgbClr val="FFFFFF"/>
                </a:solidFill>
                <a:latin typeface="Apple SD 산돌고딕 Neo 옅은체"/>
                <a:ea typeface="Apple SD 산돌고딕 Neo 옅은체"/>
                <a:cs typeface="Apple SD 산돌고딕 Neo 옅은체"/>
                <a:sym typeface="Apple SD 산돌고딕 Neo 옅은체"/>
              </a:defRPr>
            </a:pPr>
            <a:endParaRPr/>
          </a:p>
        </p:txBody>
      </p:sp>
      <p:sp>
        <p:nvSpPr>
          <p:cNvPr id="28" name="Rectangle 1"/>
          <p:cNvSpPr>
            <a:spLocks/>
          </p:cNvSpPr>
          <p:nvPr/>
        </p:nvSpPr>
        <p:spPr bwMode="auto">
          <a:xfrm>
            <a:off x="261123" y="1151925"/>
            <a:ext cx="1955574" cy="4760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r>
              <a:rPr lang="ja-JP" altLang="en-US" sz="2800" b="1" dirty="0" smtClean="0">
                <a:latin typeface="メイリオ" panose="020B0604030504040204" pitchFamily="50" charset="-128"/>
                <a:ea typeface="メイリオ" panose="020B0604030504040204" pitchFamily="50" charset="-128"/>
              </a:rPr>
              <a:t>合格の場合</a:t>
            </a:r>
            <a:endParaRPr lang="ja-JP" altLang="en-US" sz="2800" b="1" dirty="0">
              <a:latin typeface="メイリオ" panose="020B0604030504040204" pitchFamily="50" charset="-128"/>
              <a:ea typeface="メイリオ" panose="020B0604030504040204" pitchFamily="50" charset="-128"/>
            </a:endParaRPr>
          </a:p>
        </p:txBody>
      </p:sp>
      <p:pic>
        <p:nvPicPr>
          <p:cNvPr id="29" name="image24.png"/>
          <p:cNvPicPr>
            <a:picLocks noChangeAspect="1"/>
          </p:cNvPicPr>
          <p:nvPr/>
        </p:nvPicPr>
        <p:blipFill>
          <a:blip r:embed="rId6">
            <a:extLst/>
          </a:blip>
          <a:stretch>
            <a:fillRect/>
          </a:stretch>
        </p:blipFill>
        <p:spPr>
          <a:xfrm>
            <a:off x="272480" y="260648"/>
            <a:ext cx="1158727" cy="337327"/>
          </a:xfrm>
          <a:prstGeom prst="rect">
            <a:avLst/>
          </a:prstGeom>
          <a:ln w="12700">
            <a:miter lim="400000"/>
          </a:ln>
        </p:spPr>
      </p:pic>
      <p:sp>
        <p:nvSpPr>
          <p:cNvPr id="33" name="正方形/長方形 32"/>
          <p:cNvSpPr/>
          <p:nvPr/>
        </p:nvSpPr>
        <p:spPr>
          <a:xfrm>
            <a:off x="1569181" y="372588"/>
            <a:ext cx="4334620" cy="246221"/>
          </a:xfrm>
          <a:prstGeom prst="rect">
            <a:avLst/>
          </a:prstGeom>
        </p:spPr>
        <p:txBody>
          <a:bodyPr wrap="square">
            <a:spAutoFit/>
          </a:bodyPr>
          <a:lstStyle/>
          <a:p>
            <a:r>
              <a:rPr lang="en-US" altLang="ja-JP" sz="1000" dirty="0">
                <a:latin typeface="メイリオ" panose="020B0604030504040204" pitchFamily="50" charset="-128"/>
                <a:ea typeface="メイリオ" panose="020B0604030504040204" pitchFamily="50" charset="-128"/>
              </a:rPr>
              <a:t>XOOM</a:t>
            </a:r>
            <a:r>
              <a:rPr lang="ja-JP" altLang="en-US" sz="1000" dirty="0" smtClean="0">
                <a:latin typeface="メイリオ" panose="020B0604030504040204" pitchFamily="50" charset="-128"/>
                <a:ea typeface="メイリオ" panose="020B0604030504040204" pitchFamily="50" charset="-128"/>
              </a:rPr>
              <a:t>エナジー　認定トレーニング</a:t>
            </a:r>
            <a:endParaRPr lang="ja-JP" altLang="en-US" sz="1000" dirty="0">
              <a:latin typeface="メイリオ" panose="020B0604030504040204" pitchFamily="50" charset="-128"/>
              <a:ea typeface="メイリオ" panose="020B0604030504040204" pitchFamily="50" charset="-128"/>
            </a:endParaRPr>
          </a:p>
        </p:txBody>
      </p:sp>
      <p:pic>
        <p:nvPicPr>
          <p:cNvPr id="26" name="image15.png"/>
          <p:cNvPicPr>
            <a:picLocks noChangeAspect="1"/>
          </p:cNvPicPr>
          <p:nvPr/>
        </p:nvPicPr>
        <p:blipFill>
          <a:blip r:embed="rId7">
            <a:extLst/>
          </a:blip>
          <a:stretch>
            <a:fillRect/>
          </a:stretch>
        </p:blipFill>
        <p:spPr>
          <a:xfrm>
            <a:off x="2677561" y="966344"/>
            <a:ext cx="2575961" cy="2575961"/>
          </a:xfrm>
          <a:prstGeom prst="rect">
            <a:avLst/>
          </a:prstGeom>
          <a:ln w="12700">
            <a:miter lim="400000"/>
          </a:ln>
          <a:effectLst>
            <a:outerShdw dist="139987" dir="5400000" rotWithShape="0">
              <a:srgbClr val="000000">
                <a:alpha val="21803"/>
              </a:srgbClr>
            </a:outerShdw>
          </a:effectLst>
        </p:spPr>
      </p:pic>
      <p:sp>
        <p:nvSpPr>
          <p:cNvPr id="34" name="Shape 260"/>
          <p:cNvSpPr/>
          <p:nvPr/>
        </p:nvSpPr>
        <p:spPr>
          <a:xfrm>
            <a:off x="443022" y="5972087"/>
            <a:ext cx="4254376" cy="47910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l" defTabSz="914400">
              <a:lnSpc>
                <a:spcPct val="70000"/>
              </a:lnSpc>
              <a:spcBef>
                <a:spcPts val="1000"/>
              </a:spcBef>
              <a:defRPr sz="4200">
                <a:latin typeface="ヒラギノ角ゴ Pro W6"/>
                <a:ea typeface="ヒラギノ角ゴ Pro W6"/>
                <a:cs typeface="ヒラギノ角ゴ Pro W6"/>
                <a:sym typeface="ヒラギノ角ゴ Pro W6"/>
              </a:defRPr>
            </a:lvl1pPr>
          </a:lstStyle>
          <a:p>
            <a:pPr>
              <a:lnSpc>
                <a:spcPct val="60000"/>
              </a:lnSpc>
              <a:defRPr sz="3100">
                <a:latin typeface="ヒラギノ角ゴ Pro W6"/>
                <a:ea typeface="ヒラギノ角ゴ Pro W6"/>
                <a:cs typeface="ヒラギノ角ゴ Pro W6"/>
                <a:sym typeface="ヒラギノ角ゴ Pro W6"/>
              </a:defRPr>
            </a:pPr>
            <a:r>
              <a:rPr lang="ja-JP" altLang="en-US" sz="1400" b="1" dirty="0">
                <a:latin typeface="メイリオ" panose="020B0604030504040204" pitchFamily="50" charset="-128"/>
                <a:ea typeface="メイリオ" panose="020B0604030504040204" pitchFamily="50" charset="-128"/>
              </a:rPr>
              <a:t>「続ける」をクリックし、行動規範を熟読</a:t>
            </a:r>
            <a:r>
              <a:rPr lang="ja-JP" altLang="en-US" sz="1400" b="1" dirty="0" smtClean="0">
                <a:latin typeface="メイリオ" panose="020B0604030504040204" pitchFamily="50" charset="-128"/>
                <a:ea typeface="メイリオ" panose="020B0604030504040204" pitchFamily="50" charset="-128"/>
              </a:rPr>
              <a:t>し</a:t>
            </a:r>
            <a:endParaRPr lang="ja-JP" altLang="en-US" sz="1400" b="1" dirty="0">
              <a:latin typeface="メイリオ" panose="020B0604030504040204" pitchFamily="50" charset="-128"/>
              <a:ea typeface="メイリオ" panose="020B0604030504040204" pitchFamily="50" charset="-128"/>
            </a:endParaRPr>
          </a:p>
          <a:p>
            <a:pPr>
              <a:lnSpc>
                <a:spcPct val="60000"/>
              </a:lnSpc>
              <a:defRPr sz="3100">
                <a:latin typeface="ヒラギノ角ゴ Pro W6"/>
                <a:ea typeface="ヒラギノ角ゴ Pro W6"/>
                <a:cs typeface="ヒラギノ角ゴ Pro W6"/>
                <a:sym typeface="ヒラギノ角ゴ Pro W6"/>
              </a:defRPr>
            </a:pPr>
            <a:r>
              <a:rPr lang="ja-JP" altLang="en-US" sz="1400" b="1" dirty="0">
                <a:latin typeface="メイリオ" panose="020B0604030504040204" pitchFamily="50" charset="-128"/>
                <a:ea typeface="メイリオ" panose="020B0604030504040204" pitchFamily="50" charset="-128"/>
              </a:rPr>
              <a:t>すべてに✔を入れて「送信」をクリック。</a:t>
            </a:r>
          </a:p>
        </p:txBody>
      </p:sp>
      <p:pic>
        <p:nvPicPr>
          <p:cNvPr id="18" name="image27.png"/>
          <p:cNvPicPr>
            <a:picLocks noChangeAspect="1"/>
          </p:cNvPicPr>
          <p:nvPr/>
        </p:nvPicPr>
        <p:blipFill>
          <a:blip r:embed="rId5">
            <a:extLst/>
          </a:blip>
          <a:srcRect l="43146" t="62553" r="43146" b="29881"/>
          <a:stretch>
            <a:fillRect/>
          </a:stretch>
        </p:blipFill>
        <p:spPr>
          <a:xfrm>
            <a:off x="3082073" y="1891379"/>
            <a:ext cx="1810824" cy="827912"/>
          </a:xfrm>
          <a:prstGeom prst="rect">
            <a:avLst/>
          </a:prstGeom>
          <a:ln w="12700">
            <a:miter lim="400000"/>
          </a:ln>
        </p:spPr>
      </p:pic>
      <p:pic>
        <p:nvPicPr>
          <p:cNvPr id="30" name="image10.png"/>
          <p:cNvPicPr>
            <a:picLocks noChangeAspect="1"/>
          </p:cNvPicPr>
          <p:nvPr/>
        </p:nvPicPr>
        <p:blipFill>
          <a:blip r:embed="rId8">
            <a:extLst/>
          </a:blip>
          <a:stretch>
            <a:fillRect/>
          </a:stretch>
        </p:blipFill>
        <p:spPr>
          <a:xfrm>
            <a:off x="4473722" y="2365158"/>
            <a:ext cx="419175" cy="670840"/>
          </a:xfrm>
          <a:prstGeom prst="rect">
            <a:avLst/>
          </a:prstGeom>
          <a:ln w="12700">
            <a:miter lim="400000"/>
          </a:ln>
          <a:effectLst>
            <a:outerShdw blurRad="127000" dist="220420" dir="5400000" rotWithShape="0">
              <a:srgbClr val="000000">
                <a:alpha val="72377"/>
              </a:srgbClr>
            </a:outerShdw>
          </a:effectLst>
        </p:spPr>
      </p:pic>
      <p:pic>
        <p:nvPicPr>
          <p:cNvPr id="35" name="image25.png"/>
          <p:cNvPicPr>
            <a:picLocks noChangeAspect="1"/>
          </p:cNvPicPr>
          <p:nvPr/>
        </p:nvPicPr>
        <p:blipFill>
          <a:blip r:embed="rId9">
            <a:extLst/>
          </a:blip>
          <a:stretch>
            <a:fillRect/>
          </a:stretch>
        </p:blipFill>
        <p:spPr>
          <a:xfrm>
            <a:off x="5890376" y="3655880"/>
            <a:ext cx="3166375" cy="2193035"/>
          </a:xfrm>
          <a:prstGeom prst="rect">
            <a:avLst/>
          </a:prstGeom>
          <a:ln w="12700">
            <a:miter lim="400000"/>
          </a:ln>
        </p:spPr>
      </p:pic>
      <p:sp>
        <p:nvSpPr>
          <p:cNvPr id="36" name="Shape 316"/>
          <p:cNvSpPr/>
          <p:nvPr/>
        </p:nvSpPr>
        <p:spPr>
          <a:xfrm>
            <a:off x="6825208" y="6004589"/>
            <a:ext cx="1633843" cy="42473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l" defTabSz="914400">
              <a:lnSpc>
                <a:spcPct val="90000"/>
              </a:lnSpc>
              <a:spcBef>
                <a:spcPts val="1000"/>
              </a:spcBef>
              <a:defRPr sz="4300">
                <a:latin typeface="ヒラギノ角ゴ Pro W6"/>
                <a:ea typeface="ヒラギノ角ゴ Pro W6"/>
                <a:cs typeface="ヒラギノ角ゴ Pro W6"/>
                <a:sym typeface="ヒラギノ角ゴ Pro W6"/>
              </a:defRPr>
            </a:lvl1pPr>
          </a:lstStyle>
          <a:p>
            <a:r>
              <a:rPr sz="2400" b="1" dirty="0" err="1">
                <a:latin typeface="メイリオ" panose="020B0604030504040204" pitchFamily="50" charset="-128"/>
                <a:ea typeface="メイリオ" panose="020B0604030504040204" pitchFamily="50" charset="-128"/>
              </a:rPr>
              <a:t>認定完了</a:t>
            </a:r>
            <a:r>
              <a:rPr sz="2400" b="1" dirty="0">
                <a:latin typeface="メイリオ" panose="020B0604030504040204" pitchFamily="50" charset="-128"/>
                <a:ea typeface="メイリオ" panose="020B0604030504040204" pitchFamily="50" charset="-128"/>
              </a:rPr>
              <a:t>！</a:t>
            </a:r>
          </a:p>
        </p:txBody>
      </p:sp>
      <p:sp>
        <p:nvSpPr>
          <p:cNvPr id="37" name="직사각형 3"/>
          <p:cNvSpPr>
            <a:spLocks noChangeArrowheads="1"/>
          </p:cNvSpPr>
          <p:nvPr/>
        </p:nvSpPr>
        <p:spPr bwMode="auto">
          <a:xfrm>
            <a:off x="7897871" y="2793699"/>
            <a:ext cx="360040" cy="242299"/>
          </a:xfrm>
          <a:prstGeom prst="rect">
            <a:avLst/>
          </a:prstGeom>
          <a:noFill/>
          <a:ln w="19050" cmpd="sng">
            <a:solidFill>
              <a:srgbClr val="262626"/>
            </a:solidFill>
            <a:round/>
            <a:headEnd/>
            <a:tailEnd/>
          </a:ln>
          <a:effectLst/>
          <a:extLst>
            <a:ext uri="{909E8E84-426E-40dd-AFC4-6F175D3DCCD1}">
              <a14:hiddenFill xmlns:a14="http://schemas.microsoft.com/office/drawing/2010/main" xmlns="">
                <a:solidFill>
                  <a:srgbClr val="FFFFFF"/>
                </a:solidFill>
              </a14:hiddenFill>
            </a:ext>
          </a:extLst>
        </p:spPr>
        <p:txBody>
          <a:bodyPr wrap="square" lIns="71436" tIns="71436" rIns="71436" bIns="71436" anchor="ctr">
            <a:spAutoFit/>
          </a:bodyPr>
          <a:lstStyle/>
          <a:p>
            <a:endParaRPr lang="ko-KR" altLang="en-US">
              <a:ea typeface="굴림" charset="0"/>
              <a:cs typeface="굴림" charset="0"/>
            </a:endParaRPr>
          </a:p>
        </p:txBody>
      </p:sp>
      <p:pic>
        <p:nvPicPr>
          <p:cNvPr id="38" name="image15.png"/>
          <p:cNvPicPr>
            <a:picLocks noChangeAspect="1"/>
          </p:cNvPicPr>
          <p:nvPr/>
        </p:nvPicPr>
        <p:blipFill>
          <a:blip r:embed="rId7">
            <a:extLst/>
          </a:blip>
          <a:stretch>
            <a:fillRect/>
          </a:stretch>
        </p:blipFill>
        <p:spPr>
          <a:xfrm>
            <a:off x="8113887" y="163430"/>
            <a:ext cx="1628437" cy="1628437"/>
          </a:xfrm>
          <a:prstGeom prst="rect">
            <a:avLst/>
          </a:prstGeom>
          <a:ln w="12700">
            <a:miter lim="400000"/>
          </a:ln>
          <a:effectLst>
            <a:outerShdw dist="139987" dir="5400000" rotWithShape="0">
              <a:srgbClr val="000000">
                <a:alpha val="21803"/>
              </a:srgbClr>
            </a:outerShdw>
          </a:effectLst>
        </p:spPr>
      </p:pic>
      <p:pic>
        <p:nvPicPr>
          <p:cNvPr id="40" name="image29.png"/>
          <p:cNvPicPr>
            <a:picLocks noChangeAspect="1"/>
          </p:cNvPicPr>
          <p:nvPr/>
        </p:nvPicPr>
        <p:blipFill rotWithShape="1">
          <a:blip r:embed="rId3">
            <a:extLst/>
          </a:blip>
          <a:srcRect l="45941" t="92430" r="45414" b="2932"/>
          <a:stretch/>
        </p:blipFill>
        <p:spPr>
          <a:xfrm>
            <a:off x="8427782" y="780040"/>
            <a:ext cx="1008112" cy="491099"/>
          </a:xfrm>
          <a:prstGeom prst="rect">
            <a:avLst/>
          </a:prstGeom>
          <a:ln w="12700">
            <a:miter lim="400000"/>
          </a:ln>
        </p:spPr>
      </p:pic>
      <p:pic>
        <p:nvPicPr>
          <p:cNvPr id="41" name="image10.png"/>
          <p:cNvPicPr>
            <a:picLocks noChangeAspect="1"/>
          </p:cNvPicPr>
          <p:nvPr/>
        </p:nvPicPr>
        <p:blipFill>
          <a:blip r:embed="rId8">
            <a:extLst/>
          </a:blip>
          <a:stretch>
            <a:fillRect/>
          </a:stretch>
        </p:blipFill>
        <p:spPr>
          <a:xfrm>
            <a:off x="9245576" y="1126680"/>
            <a:ext cx="419175" cy="670840"/>
          </a:xfrm>
          <a:prstGeom prst="rect">
            <a:avLst/>
          </a:prstGeom>
          <a:ln w="12700">
            <a:miter lim="400000"/>
          </a:ln>
          <a:effectLst>
            <a:outerShdw blurRad="127000" dist="220420" dir="5400000" rotWithShape="0">
              <a:srgbClr val="000000">
                <a:alpha val="72377"/>
              </a:srgbClr>
            </a:outerShdw>
          </a:effectLst>
        </p:spPr>
      </p:pic>
      <p:pic>
        <p:nvPicPr>
          <p:cNvPr id="27" name="図 26"/>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rot="9480070">
            <a:off x="8175569" y="2605012"/>
            <a:ext cx="1899583" cy="1393310"/>
          </a:xfrm>
          <a:prstGeom prst="rect">
            <a:avLst/>
          </a:prstGeom>
        </p:spPr>
      </p:pic>
      <p:pic>
        <p:nvPicPr>
          <p:cNvPr id="32" name="図 31"/>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rot="792107">
            <a:off x="3839563" y="430463"/>
            <a:ext cx="1899583" cy="1393310"/>
          </a:xfrm>
          <a:prstGeom prst="rect">
            <a:avLst/>
          </a:prstGeom>
        </p:spPr>
      </p:pic>
    </p:spTree>
    <p:extLst>
      <p:ext uri="{BB962C8B-B14F-4D97-AF65-F5344CB8AC3E}">
        <p14:creationId xmlns:p14="http://schemas.microsoft.com/office/powerpoint/2010/main" val="1254539945"/>
      </p:ext>
    </p:extLst>
  </p:cSld>
  <p:clrMapOvr>
    <a:masterClrMapping/>
  </p:clrMapOvr>
  <p:transition spd="med">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5"/>
          <p:cNvSpPr>
            <a:spLocks/>
          </p:cNvSpPr>
          <p:nvPr/>
        </p:nvSpPr>
        <p:spPr bwMode="auto">
          <a:xfrm>
            <a:off x="-231576" y="332656"/>
            <a:ext cx="9993313" cy="6174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1432" tIns="31432" rIns="31432" bIns="31432" anchor="ctr">
            <a:spAutoFit/>
          </a:bodyPr>
          <a:lstStyle/>
          <a:p>
            <a:pPr algn="ctr" defTabSz="200025">
              <a:defRPr/>
            </a:pPr>
            <a:r>
              <a:rPr lang="ja-JP" altLang="en-US" sz="3600" b="1" dirty="0" smtClean="0">
                <a:solidFill>
                  <a:srgbClr val="00245B"/>
                </a:solidFill>
                <a:latin typeface="メイリオ" panose="020B0604030504040204" pitchFamily="50" charset="-128"/>
                <a:ea typeface="나눔바른고딕"/>
                <a:cs typeface="나눔바른고딕"/>
              </a:rPr>
              <a:t>銀行振込先情報の登録</a:t>
            </a:r>
            <a:endParaRPr lang="ko-KR" sz="3600" b="1" dirty="0">
              <a:solidFill>
                <a:srgbClr val="00245B"/>
              </a:solidFill>
              <a:latin typeface="メイリオ" panose="020B0604030504040204" pitchFamily="50" charset="-128"/>
              <a:ea typeface="나눔바른고딕"/>
              <a:cs typeface="나눔바른고딕"/>
            </a:endParaRPr>
          </a:p>
        </p:txBody>
      </p:sp>
      <p:grpSp>
        <p:nvGrpSpPr>
          <p:cNvPr id="2" name="グループ化 1"/>
          <p:cNvGrpSpPr/>
          <p:nvPr/>
        </p:nvGrpSpPr>
        <p:grpSpPr>
          <a:xfrm>
            <a:off x="-820203" y="2257157"/>
            <a:ext cx="5064599" cy="3191262"/>
            <a:chOff x="3975340" y="4264024"/>
            <a:chExt cx="13665202" cy="8610602"/>
          </a:xfrm>
        </p:grpSpPr>
        <p:pic>
          <p:nvPicPr>
            <p:cNvPr id="28" name="image8.png"/>
            <p:cNvPicPr>
              <a:picLocks noChangeAspect="1"/>
            </p:cNvPicPr>
            <p:nvPr/>
          </p:nvPicPr>
          <p:blipFill>
            <a:blip r:embed="rId2">
              <a:extLst/>
            </a:blip>
            <a:srcRect t="15154" r="16536" b="5966"/>
            <a:stretch>
              <a:fillRect/>
            </a:stretch>
          </p:blipFill>
          <p:spPr>
            <a:xfrm>
              <a:off x="3975340" y="4264024"/>
              <a:ext cx="13665202" cy="8610602"/>
            </a:xfrm>
            <a:prstGeom prst="rect">
              <a:avLst/>
            </a:prstGeom>
            <a:ln w="12700">
              <a:miter lim="400000"/>
            </a:ln>
          </p:spPr>
        </p:pic>
        <p:sp>
          <p:nvSpPr>
            <p:cNvPr id="29" name="Shape 148"/>
            <p:cNvSpPr/>
            <p:nvPr/>
          </p:nvSpPr>
          <p:spPr>
            <a:xfrm>
              <a:off x="7469427" y="4660900"/>
              <a:ext cx="9886952" cy="5595939"/>
            </a:xfrm>
            <a:prstGeom prst="rect">
              <a:avLst/>
            </a:prstGeom>
            <a:solidFill>
              <a:srgbClr val="000000"/>
            </a:solidFill>
            <a:ln w="12700">
              <a:miter lim="400000"/>
            </a:ln>
          </p:spPr>
          <p:txBody>
            <a:bodyPr lIns="71435" tIns="71435" rIns="71435" bIns="71435" anchor="ctr"/>
            <a:lstStyle/>
            <a:p>
              <a:pPr defTabSz="825500">
                <a:defRPr sz="3600">
                  <a:solidFill>
                    <a:srgbClr val="FFFFFF"/>
                  </a:solidFill>
                  <a:latin typeface="Apple SD 산돌고딕 Neo 옅은체"/>
                  <a:ea typeface="Apple SD 산돌고딕 Neo 옅은체"/>
                  <a:cs typeface="Apple SD 산돌고딕 Neo 옅은체"/>
                  <a:sym typeface="Apple SD 산돌고딕 Neo 옅은체"/>
                </a:defRPr>
              </a:pPr>
              <a:endParaRPr/>
            </a:p>
          </p:txBody>
        </p:sp>
        <p:pic>
          <p:nvPicPr>
            <p:cNvPr id="33" name="image12.png"/>
            <p:cNvPicPr>
              <a:picLocks noChangeAspect="1"/>
            </p:cNvPicPr>
            <p:nvPr/>
          </p:nvPicPr>
          <p:blipFill>
            <a:blip r:embed="rId3">
              <a:extLst/>
            </a:blip>
            <a:srcRect b="14208"/>
            <a:stretch>
              <a:fillRect/>
            </a:stretch>
          </p:blipFill>
          <p:spPr>
            <a:xfrm>
              <a:off x="9293466" y="4676775"/>
              <a:ext cx="5788027" cy="5564188"/>
            </a:xfrm>
            <a:prstGeom prst="rect">
              <a:avLst/>
            </a:prstGeom>
            <a:ln w="12700">
              <a:miter lim="400000"/>
            </a:ln>
          </p:spPr>
        </p:pic>
      </p:grpSp>
      <p:sp>
        <p:nvSpPr>
          <p:cNvPr id="25" name="Shape 328"/>
          <p:cNvSpPr/>
          <p:nvPr/>
        </p:nvSpPr>
        <p:spPr>
          <a:xfrm>
            <a:off x="2746117" y="2404247"/>
            <a:ext cx="190659" cy="82765"/>
          </a:xfrm>
          <a:prstGeom prst="rect">
            <a:avLst/>
          </a:prstGeom>
          <a:ln w="28575">
            <a:solidFill>
              <a:srgbClr val="C82506"/>
            </a:solidFill>
            <a:bevel/>
          </a:ln>
          <a:effectLst/>
        </p:spPr>
        <p:txBody>
          <a:bodyPr lIns="71435" tIns="71435" rIns="71435" bIns="71435" anchor="ctr"/>
          <a:lstStyle/>
          <a:p>
            <a:pPr>
              <a:defRPr>
                <a:latin typeface="Helvetica Light"/>
                <a:ea typeface="Helvetica Light"/>
                <a:cs typeface="Helvetica Light"/>
                <a:sym typeface="Helvetica Light"/>
              </a:defRPr>
            </a:pPr>
            <a:endParaRPr/>
          </a:p>
        </p:txBody>
      </p:sp>
      <p:sp>
        <p:nvSpPr>
          <p:cNvPr id="26" name="Shape 329"/>
          <p:cNvSpPr/>
          <p:nvPr/>
        </p:nvSpPr>
        <p:spPr>
          <a:xfrm flipV="1">
            <a:off x="2911197" y="2271630"/>
            <a:ext cx="300079" cy="132349"/>
          </a:xfrm>
          <a:prstGeom prst="line">
            <a:avLst/>
          </a:prstGeom>
          <a:ln w="28575">
            <a:solidFill>
              <a:srgbClr val="A01E05"/>
            </a:solidFill>
          </a:ln>
          <a:effectLst/>
        </p:spPr>
        <p:txBody>
          <a:bodyPr lIns="45718" tIns="45718" rIns="45718" bIns="45718"/>
          <a:lstStyle/>
          <a:p>
            <a:endParaRPr/>
          </a:p>
        </p:txBody>
      </p:sp>
      <p:grpSp>
        <p:nvGrpSpPr>
          <p:cNvPr id="3" name="グループ化 2"/>
          <p:cNvGrpSpPr/>
          <p:nvPr/>
        </p:nvGrpSpPr>
        <p:grpSpPr>
          <a:xfrm>
            <a:off x="3120876" y="950132"/>
            <a:ext cx="2291980" cy="2291161"/>
            <a:chOff x="3718637" y="1019045"/>
            <a:chExt cx="2506067" cy="2505171"/>
          </a:xfrm>
        </p:grpSpPr>
        <p:sp>
          <p:nvSpPr>
            <p:cNvPr id="20" name="Shape 323"/>
            <p:cNvSpPr/>
            <p:nvPr/>
          </p:nvSpPr>
          <p:spPr>
            <a:xfrm>
              <a:off x="3798776" y="1159237"/>
              <a:ext cx="2258776" cy="2258776"/>
            </a:xfrm>
            <a:prstGeom prst="ellipse">
              <a:avLst/>
            </a:prstGeom>
            <a:solidFill>
              <a:srgbClr val="FFFFFF"/>
            </a:solidFill>
            <a:ln w="12700" cap="flat">
              <a:noFill/>
              <a:miter lim="400000"/>
            </a:ln>
            <a:effectLst/>
          </p:spPr>
          <p:txBody>
            <a:bodyPr wrap="square" lIns="71435" tIns="71435" rIns="71435" bIns="71435" numCol="1" anchor="ctr">
              <a:noAutofit/>
            </a:bodyPr>
            <a:lstStyle/>
            <a:p>
              <a:pPr defTabSz="825500">
                <a:defRPr sz="3600">
                  <a:solidFill>
                    <a:srgbClr val="FFFFFF"/>
                  </a:solidFill>
                  <a:latin typeface="Apple SD 산돌고딕 Neo 옅은체"/>
                  <a:ea typeface="Apple SD 산돌고딕 Neo 옅은체"/>
                  <a:cs typeface="Apple SD 산돌고딕 Neo 옅은체"/>
                  <a:sym typeface="Apple SD 산돌고딕 Neo 옅은체"/>
                </a:defRPr>
              </a:pPr>
              <a:endParaRPr/>
            </a:p>
          </p:txBody>
        </p:sp>
        <p:pic>
          <p:nvPicPr>
            <p:cNvPr id="21" name="image15.png"/>
            <p:cNvPicPr>
              <a:picLocks noChangeAspect="1"/>
            </p:cNvPicPr>
            <p:nvPr/>
          </p:nvPicPr>
          <p:blipFill>
            <a:blip r:embed="rId4">
              <a:extLst/>
            </a:blip>
            <a:stretch>
              <a:fillRect/>
            </a:stretch>
          </p:blipFill>
          <p:spPr>
            <a:xfrm>
              <a:off x="3718637" y="1019045"/>
              <a:ext cx="2506067" cy="2505171"/>
            </a:xfrm>
            <a:prstGeom prst="rect">
              <a:avLst/>
            </a:prstGeom>
            <a:ln w="12700" cap="flat">
              <a:noFill/>
              <a:miter lim="400000"/>
            </a:ln>
            <a:effectLst>
              <a:outerShdw dist="139987" dir="5400000" rotWithShape="0">
                <a:srgbClr val="000000">
                  <a:alpha val="21803"/>
                </a:srgbClr>
              </a:outerShdw>
            </a:effectLst>
          </p:spPr>
        </p:pic>
      </p:grpSp>
      <p:pic>
        <p:nvPicPr>
          <p:cNvPr id="22" name="image35.png"/>
          <p:cNvPicPr>
            <a:picLocks noChangeAspect="1"/>
          </p:cNvPicPr>
          <p:nvPr/>
        </p:nvPicPr>
        <p:blipFill>
          <a:blip r:embed="rId5">
            <a:alphaModFix amt="84452"/>
            <a:extLst/>
          </a:blip>
          <a:stretch>
            <a:fillRect/>
          </a:stretch>
        </p:blipFill>
        <p:spPr>
          <a:xfrm>
            <a:off x="3556404" y="1716710"/>
            <a:ext cx="1480166" cy="758004"/>
          </a:xfrm>
          <a:prstGeom prst="rect">
            <a:avLst/>
          </a:prstGeom>
          <a:ln w="12700" cap="flat">
            <a:noFill/>
            <a:miter lim="400000"/>
          </a:ln>
          <a:effectLst/>
        </p:spPr>
      </p:pic>
      <p:pic>
        <p:nvPicPr>
          <p:cNvPr id="23" name="image10.png"/>
          <p:cNvPicPr>
            <a:picLocks noChangeAspect="1"/>
          </p:cNvPicPr>
          <p:nvPr/>
        </p:nvPicPr>
        <p:blipFill>
          <a:blip r:embed="rId6">
            <a:extLst/>
          </a:blip>
          <a:stretch>
            <a:fillRect/>
          </a:stretch>
        </p:blipFill>
        <p:spPr>
          <a:xfrm>
            <a:off x="4345553" y="2196154"/>
            <a:ext cx="508470" cy="813551"/>
          </a:xfrm>
          <a:prstGeom prst="rect">
            <a:avLst/>
          </a:prstGeom>
          <a:ln w="12700">
            <a:miter lim="400000"/>
          </a:ln>
          <a:effectLst>
            <a:outerShdw blurRad="127000" dist="220420" dir="5400000" rotWithShape="0">
              <a:srgbClr val="000000">
                <a:alpha val="72377"/>
              </a:srgbClr>
            </a:outerShdw>
          </a:effectLst>
        </p:spPr>
      </p:pic>
      <p:pic>
        <p:nvPicPr>
          <p:cNvPr id="27" name="image34.png"/>
          <p:cNvPicPr>
            <a:picLocks noChangeAspect="1"/>
          </p:cNvPicPr>
          <p:nvPr/>
        </p:nvPicPr>
        <p:blipFill>
          <a:blip r:embed="rId7">
            <a:extLst/>
          </a:blip>
          <a:stretch>
            <a:fillRect/>
          </a:stretch>
        </p:blipFill>
        <p:spPr>
          <a:xfrm>
            <a:off x="5544423" y="1472217"/>
            <a:ext cx="3985823" cy="3938025"/>
          </a:xfrm>
          <a:prstGeom prst="rect">
            <a:avLst/>
          </a:prstGeom>
          <a:ln w="12700">
            <a:miter lim="400000"/>
          </a:ln>
          <a:effectLst>
            <a:outerShdw blurRad="317500" dist="94454" dir="5400000" rotWithShape="0">
              <a:srgbClr val="000000">
                <a:alpha val="49491"/>
              </a:srgbClr>
            </a:outerShdw>
          </a:effectLst>
        </p:spPr>
      </p:pic>
    </p:spTree>
    <p:extLst>
      <p:ext uri="{BB962C8B-B14F-4D97-AF65-F5344CB8AC3E}">
        <p14:creationId xmlns:p14="http://schemas.microsoft.com/office/powerpoint/2010/main" val="403835000"/>
      </p:ext>
    </p:extLst>
  </p:cSld>
  <p:clrMapOvr>
    <a:masterClrMapping/>
  </p:clrMapOvr>
  <p:transition spd="med">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906000" cy="6858000"/>
          </a:xfrm>
          <a:prstGeom prst="rect">
            <a:avLst/>
          </a:prstGeom>
          <a:solidFill>
            <a:srgbClr val="000000">
              <a:alpha val="77000"/>
            </a:srgbClr>
          </a:solidFill>
          <a:ln w="25400" cap="flat" cmpd="sng" algn="ctr">
            <a:noFill/>
            <a:prstDash val="solid"/>
            <a:round/>
            <a:headEnd type="none" w="med" len="med"/>
            <a:tailEnd type="none" w="med" len="med"/>
          </a:ln>
          <a:effectLst>
            <a:outerShdw blurRad="50800" dist="25400" dir="5400000" algn="ctr" rotWithShape="0">
              <a:srgbClr val="000000">
                <a:alpha val="50000"/>
              </a:srgbClr>
            </a:outerShdw>
          </a:effectLst>
        </p:spPr>
        <p:txBody>
          <a:bodyPr vert="horz" wrap="square" lIns="71436" tIns="71436" rIns="71436" bIns="71436" numCol="1" rtlCol="0" anchor="ctr" anchorCtr="0" compatLnSpc="1">
            <a:prstTxWarp prst="textNoShape">
              <a:avLst/>
            </a:prstTxWarp>
            <a:spAutoFit/>
          </a:bodyPr>
          <a:lstStyle/>
          <a:p>
            <a:pPr marL="0" marR="0" indent="0" algn="l" defTabSz="255588"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smtClean="0">
              <a:ln>
                <a:noFill/>
              </a:ln>
              <a:solidFill>
                <a:srgbClr val="000000"/>
              </a:solidFill>
              <a:effectLst/>
              <a:latin typeface="Helvetica" charset="0"/>
              <a:ea typeface="Helvetica" charset="0"/>
              <a:cs typeface="Helvetica" charset="0"/>
              <a:sym typeface="Helvetica" charset="0"/>
            </a:endParaRPr>
          </a:p>
        </p:txBody>
      </p:sp>
      <p:pic>
        <p:nvPicPr>
          <p:cNvPr id="2" name="Picture 1" descr="GettyImages-496307786-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6536" y="2034928"/>
            <a:ext cx="4896544" cy="3396756"/>
          </a:xfrm>
          <a:prstGeom prst="rect">
            <a:avLst/>
          </a:prstGeom>
        </p:spPr>
      </p:pic>
      <p:sp>
        <p:nvSpPr>
          <p:cNvPr id="10245" name="Rectangle 5"/>
          <p:cNvSpPr>
            <a:spLocks/>
          </p:cNvSpPr>
          <p:nvPr/>
        </p:nvSpPr>
        <p:spPr bwMode="auto">
          <a:xfrm>
            <a:off x="5961112" y="2420888"/>
            <a:ext cx="4591233" cy="2371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31432" tIns="31432" rIns="31432" bIns="31432" anchor="ctr">
            <a:spAutoFit/>
          </a:bodyPr>
          <a:lstStyle>
            <a:lvl1pPr marL="1054100" indent="-1054100" defTabSz="401638">
              <a:defRPr sz="2200">
                <a:solidFill>
                  <a:srgbClr val="000000"/>
                </a:solidFill>
                <a:latin typeface="Helvetica" charset="0"/>
                <a:ea typeface="Helvetica" charset="0"/>
                <a:cs typeface="Helvetica" charset="0"/>
                <a:sym typeface="Helvetica" charset="0"/>
              </a:defRPr>
            </a:lvl1pPr>
            <a:lvl2pPr defTabSz="401638">
              <a:defRPr sz="2200">
                <a:solidFill>
                  <a:srgbClr val="000000"/>
                </a:solidFill>
                <a:latin typeface="Helvetica" charset="0"/>
                <a:ea typeface="Helvetica" charset="0"/>
                <a:cs typeface="Helvetica" charset="0"/>
                <a:sym typeface="Helvetica" charset="0"/>
              </a:defRPr>
            </a:lvl2pPr>
            <a:lvl3pPr defTabSz="401638">
              <a:defRPr sz="2200">
                <a:solidFill>
                  <a:srgbClr val="000000"/>
                </a:solidFill>
                <a:latin typeface="Helvetica" charset="0"/>
                <a:ea typeface="Helvetica" charset="0"/>
                <a:cs typeface="Helvetica" charset="0"/>
                <a:sym typeface="Helvetica" charset="0"/>
              </a:defRPr>
            </a:lvl3pPr>
            <a:lvl4pPr defTabSz="401638">
              <a:defRPr sz="2200">
                <a:solidFill>
                  <a:srgbClr val="000000"/>
                </a:solidFill>
                <a:latin typeface="Helvetica" charset="0"/>
                <a:ea typeface="Helvetica" charset="0"/>
                <a:cs typeface="Helvetica" charset="0"/>
                <a:sym typeface="Helvetica" charset="0"/>
              </a:defRPr>
            </a:lvl4pPr>
            <a:lvl5pPr defTabSz="401638">
              <a:defRPr sz="2200">
                <a:solidFill>
                  <a:srgbClr val="000000"/>
                </a:solidFill>
                <a:latin typeface="Helvetica" charset="0"/>
                <a:ea typeface="Helvetica" charset="0"/>
                <a:cs typeface="Helvetica" charset="0"/>
                <a:sym typeface="Helvetica" charset="0"/>
              </a:defRPr>
            </a:lvl5pPr>
            <a:lvl6pPr marL="457200" indent="803275" defTabSz="401638"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6pPr>
            <a:lvl7pPr marL="914400" indent="803275" defTabSz="401638"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7pPr>
            <a:lvl8pPr marL="1371600" indent="803275" defTabSz="401638"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8pPr>
            <a:lvl9pPr marL="1828800" indent="803275" defTabSz="401638"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9pPr>
          </a:lstStyle>
          <a:p>
            <a:pPr marL="0" indent="0" defTabSz="914400">
              <a:lnSpc>
                <a:spcPct val="150000"/>
              </a:lnSpc>
              <a:buClr>
                <a:srgbClr val="FFFFFF"/>
              </a:buClr>
              <a:buSzPct val="100000"/>
              <a:defRPr sz="5400">
                <a:solidFill>
                  <a:srgbClr val="FFFFFF"/>
                </a:solidFill>
                <a:latin typeface="ヒラギノ角ゴ Pro W6"/>
                <a:ea typeface="ヒラギノ角ゴ Pro W6"/>
                <a:cs typeface="ヒラギノ角ゴ Pro W6"/>
                <a:sym typeface="ヒラギノ角ゴ Pro W6"/>
              </a:defRPr>
            </a:pPr>
            <a:r>
              <a:rPr lang="en-US" altLang="ko-KR" sz="2000" b="1" dirty="0" smtClean="0">
                <a:solidFill>
                  <a:schemeClr val="bg1"/>
                </a:solidFill>
                <a:latin typeface="メイリオ" panose="020B0604030504040204" pitchFamily="50" charset="-128"/>
                <a:ea typeface="メイリオ" panose="020B0604030504040204" pitchFamily="50" charset="-128"/>
                <a:sym typeface="굴림" pitchFamily="50" charset="-127"/>
              </a:rPr>
              <a:t>•</a:t>
            </a:r>
            <a:r>
              <a:rPr lang="ja-JP" altLang="en-US" sz="2000" b="1" dirty="0" smtClean="0">
                <a:solidFill>
                  <a:schemeClr val="bg1"/>
                </a:solidFill>
                <a:latin typeface="メイリオ" panose="020B0604030504040204" pitchFamily="50" charset="-128"/>
                <a:ea typeface="メイリオ" panose="020B0604030504040204" pitchFamily="50" charset="-128"/>
                <a:sym typeface="굴림" pitchFamily="50" charset="-127"/>
              </a:rPr>
              <a:t>　</a:t>
            </a:r>
            <a:r>
              <a:rPr lang="ja-JP" altLang="en-US" sz="2000" b="1" dirty="0" smtClean="0">
                <a:latin typeface="メイリオ" panose="020B0604030504040204" pitchFamily="50" charset="-128"/>
                <a:ea typeface="メイリオ" panose="020B0604030504040204" pitchFamily="50" charset="-128"/>
              </a:rPr>
              <a:t>決断</a:t>
            </a:r>
            <a:r>
              <a:rPr lang="ja-JP" altLang="en-US" sz="2000" b="1" dirty="0">
                <a:latin typeface="メイリオ" panose="020B0604030504040204" pitchFamily="50" charset="-128"/>
                <a:ea typeface="メイリオ" panose="020B0604030504040204" pitchFamily="50" charset="-128"/>
              </a:rPr>
              <a:t>する</a:t>
            </a:r>
          </a:p>
          <a:p>
            <a:pPr marL="0" indent="0" defTabSz="914400">
              <a:lnSpc>
                <a:spcPct val="150000"/>
              </a:lnSpc>
              <a:buClr>
                <a:srgbClr val="FFFFFF"/>
              </a:buClr>
              <a:buSzPct val="100000"/>
              <a:defRPr sz="5400">
                <a:solidFill>
                  <a:srgbClr val="FCF2FA"/>
                </a:solidFill>
                <a:latin typeface="ヒラギノ角ゴ Pro W6"/>
                <a:ea typeface="ヒラギノ角ゴ Pro W6"/>
                <a:cs typeface="ヒラギノ角ゴ Pro W6"/>
                <a:sym typeface="ヒラギノ角ゴ Pro W6"/>
              </a:defRPr>
            </a:pPr>
            <a:r>
              <a:rPr lang="en-US" altLang="ko-KR" sz="2000" b="1" dirty="0" smtClean="0">
                <a:solidFill>
                  <a:schemeClr val="bg1"/>
                </a:solidFill>
                <a:latin typeface="メイリオ" panose="020B0604030504040204" pitchFamily="50" charset="-128"/>
                <a:ea typeface="メイリオ" panose="020B0604030504040204" pitchFamily="50" charset="-128"/>
                <a:sym typeface="굴림" pitchFamily="50" charset="-127"/>
              </a:rPr>
              <a:t>•</a:t>
            </a:r>
            <a:r>
              <a:rPr lang="ja-JP" altLang="en-US" sz="2000" b="1" dirty="0" smtClean="0">
                <a:solidFill>
                  <a:schemeClr val="bg1"/>
                </a:solidFill>
                <a:latin typeface="メイリオ" panose="020B0604030504040204" pitchFamily="50" charset="-128"/>
                <a:ea typeface="メイリオ" panose="020B0604030504040204" pitchFamily="50" charset="-128"/>
                <a:sym typeface="굴림" pitchFamily="50" charset="-127"/>
              </a:rPr>
              <a:t>　</a:t>
            </a:r>
            <a:r>
              <a:rPr lang="ja-JP" altLang="en-US" sz="2000" b="1" dirty="0" smtClean="0">
                <a:solidFill>
                  <a:schemeClr val="bg1"/>
                </a:solidFill>
                <a:latin typeface="メイリオ" panose="020B0604030504040204" pitchFamily="50" charset="-128"/>
                <a:ea typeface="メイリオ" panose="020B0604030504040204" pitchFamily="50" charset="-128"/>
              </a:rPr>
              <a:t>常に</a:t>
            </a:r>
            <a:r>
              <a:rPr lang="ja-JP" altLang="en-US" sz="2000" b="1" dirty="0">
                <a:solidFill>
                  <a:schemeClr val="bg1"/>
                </a:solidFill>
                <a:latin typeface="メイリオ" panose="020B0604030504040204" pitchFamily="50" charset="-128"/>
                <a:ea typeface="メイリオ" panose="020B0604030504040204" pitchFamily="50" charset="-128"/>
              </a:rPr>
              <a:t>学び続ける</a:t>
            </a:r>
          </a:p>
          <a:p>
            <a:pPr marL="0" indent="0" defTabSz="914400">
              <a:lnSpc>
                <a:spcPct val="150000"/>
              </a:lnSpc>
              <a:buClr>
                <a:srgbClr val="FFFFFF"/>
              </a:buClr>
              <a:buSzPct val="100000"/>
              <a:defRPr sz="5400">
                <a:solidFill>
                  <a:srgbClr val="FFFFFF"/>
                </a:solidFill>
                <a:latin typeface="ヒラギノ角ゴ Pro W6"/>
                <a:ea typeface="ヒラギノ角ゴ Pro W6"/>
                <a:cs typeface="ヒラギノ角ゴ Pro W6"/>
                <a:sym typeface="ヒラギノ角ゴ Pro W6"/>
              </a:defRPr>
            </a:pPr>
            <a:r>
              <a:rPr lang="en-US" altLang="ko-KR" sz="2000" b="1" dirty="0" smtClean="0">
                <a:solidFill>
                  <a:schemeClr val="bg1"/>
                </a:solidFill>
                <a:latin typeface="メイリオ" panose="020B0604030504040204" pitchFamily="50" charset="-128"/>
                <a:ea typeface="メイリオ" panose="020B0604030504040204" pitchFamily="50" charset="-128"/>
                <a:sym typeface="굴림" pitchFamily="50" charset="-127"/>
              </a:rPr>
              <a:t>•</a:t>
            </a:r>
            <a:r>
              <a:rPr lang="ja-JP" altLang="en-US" sz="2000" b="1" dirty="0" smtClean="0">
                <a:solidFill>
                  <a:schemeClr val="bg1"/>
                </a:solidFill>
                <a:latin typeface="メイリオ" panose="020B0604030504040204" pitchFamily="50" charset="-128"/>
                <a:ea typeface="メイリオ" panose="020B0604030504040204" pitchFamily="50" charset="-128"/>
                <a:sym typeface="굴림" pitchFamily="50" charset="-127"/>
              </a:rPr>
              <a:t>　</a:t>
            </a:r>
            <a:r>
              <a:rPr lang="ja-JP" altLang="en-US" sz="2000" b="1" dirty="0" smtClean="0">
                <a:latin typeface="メイリオ" panose="020B0604030504040204" pitchFamily="50" charset="-128"/>
                <a:ea typeface="メイリオ" panose="020B0604030504040204" pitchFamily="50" charset="-128"/>
              </a:rPr>
              <a:t>感情のジェットコ</a:t>
            </a:r>
            <a:r>
              <a:rPr lang="ja-JP" altLang="en-US" sz="2000" b="1" dirty="0">
                <a:latin typeface="メイリオ" panose="020B0604030504040204" pitchFamily="50" charset="-128"/>
                <a:ea typeface="メイリオ" panose="020B0604030504040204" pitchFamily="50" charset="-128"/>
              </a:rPr>
              <a:t>ースター</a:t>
            </a:r>
          </a:p>
          <a:p>
            <a:pPr marL="0" indent="0" defTabSz="914400">
              <a:lnSpc>
                <a:spcPct val="150000"/>
              </a:lnSpc>
              <a:buClr>
                <a:srgbClr val="FFFFFF"/>
              </a:buClr>
              <a:buSzPct val="100000"/>
              <a:defRPr sz="5400">
                <a:solidFill>
                  <a:srgbClr val="FFFFFF"/>
                </a:solidFill>
                <a:latin typeface="ヒラギノ角ゴ Pro W6"/>
                <a:ea typeface="ヒラギノ角ゴ Pro W6"/>
                <a:cs typeface="ヒラギノ角ゴ Pro W6"/>
                <a:sym typeface="ヒラギノ角ゴ Pro W6"/>
              </a:defRPr>
            </a:pPr>
            <a:r>
              <a:rPr lang="en-US" altLang="ko-KR" sz="2000" b="1" dirty="0" smtClean="0">
                <a:solidFill>
                  <a:schemeClr val="bg1"/>
                </a:solidFill>
                <a:latin typeface="メイリオ" panose="020B0604030504040204" pitchFamily="50" charset="-128"/>
                <a:ea typeface="メイリオ" panose="020B0604030504040204" pitchFamily="50" charset="-128"/>
                <a:sym typeface="굴림" pitchFamily="50" charset="-127"/>
              </a:rPr>
              <a:t>•</a:t>
            </a:r>
            <a:r>
              <a:rPr lang="ja-JP" altLang="en-US" sz="2000" b="1" dirty="0" smtClean="0">
                <a:solidFill>
                  <a:schemeClr val="bg1"/>
                </a:solidFill>
                <a:latin typeface="メイリオ" panose="020B0604030504040204" pitchFamily="50" charset="-128"/>
                <a:ea typeface="メイリオ" panose="020B0604030504040204" pitchFamily="50" charset="-128"/>
                <a:sym typeface="굴림" pitchFamily="50" charset="-127"/>
              </a:rPr>
              <a:t>　</a:t>
            </a:r>
            <a:r>
              <a:rPr lang="ja-JP" altLang="en-US" sz="2000" b="1" dirty="0" smtClean="0">
                <a:latin typeface="メイリオ" panose="020B0604030504040204" pitchFamily="50" charset="-128"/>
                <a:ea typeface="メイリオ" panose="020B0604030504040204" pitchFamily="50" charset="-128"/>
              </a:rPr>
              <a:t>長期</a:t>
            </a:r>
            <a:r>
              <a:rPr lang="ja-JP" altLang="en-US" sz="2000" b="1" dirty="0">
                <a:latin typeface="メイリオ" panose="020B0604030504040204" pitchFamily="50" charset="-128"/>
                <a:ea typeface="メイリオ" panose="020B0604030504040204" pitchFamily="50" charset="-128"/>
              </a:rPr>
              <a:t>ビジョン</a:t>
            </a:r>
          </a:p>
          <a:p>
            <a:pPr marL="0" indent="0" defTabSz="914400">
              <a:lnSpc>
                <a:spcPct val="150000"/>
              </a:lnSpc>
              <a:buClr>
                <a:srgbClr val="FFFFFF"/>
              </a:buClr>
              <a:buSzPct val="100000"/>
              <a:defRPr sz="5400">
                <a:solidFill>
                  <a:srgbClr val="FFFFFF"/>
                </a:solidFill>
                <a:latin typeface="ヒラギノ角ゴ Pro W6"/>
                <a:ea typeface="ヒラギノ角ゴ Pro W6"/>
                <a:cs typeface="ヒラギノ角ゴ Pro W6"/>
                <a:sym typeface="ヒラギノ角ゴ Pro W6"/>
              </a:defRPr>
            </a:pPr>
            <a:r>
              <a:rPr lang="en-US" altLang="ko-KR" sz="2000" b="1" dirty="0" smtClean="0">
                <a:solidFill>
                  <a:schemeClr val="bg1"/>
                </a:solidFill>
                <a:latin typeface="メイリオ" panose="020B0604030504040204" pitchFamily="50" charset="-128"/>
                <a:ea typeface="メイリオ" panose="020B0604030504040204" pitchFamily="50" charset="-128"/>
                <a:sym typeface="굴림" pitchFamily="50" charset="-127"/>
              </a:rPr>
              <a:t>•</a:t>
            </a:r>
            <a:r>
              <a:rPr lang="ja-JP" altLang="en-US" sz="2000" b="1" dirty="0" smtClean="0">
                <a:solidFill>
                  <a:schemeClr val="bg1"/>
                </a:solidFill>
                <a:latin typeface="メイリオ" panose="020B0604030504040204" pitchFamily="50" charset="-128"/>
                <a:ea typeface="メイリオ" panose="020B0604030504040204" pitchFamily="50" charset="-128"/>
                <a:sym typeface="굴림" pitchFamily="50" charset="-127"/>
              </a:rPr>
              <a:t>　</a:t>
            </a:r>
            <a:r>
              <a:rPr lang="ja-JP" altLang="en-US" sz="2000" b="1" dirty="0" smtClean="0">
                <a:latin typeface="メイリオ" panose="020B0604030504040204" pitchFamily="50" charset="-128"/>
                <a:ea typeface="メイリオ" panose="020B0604030504040204" pitchFamily="50" charset="-128"/>
              </a:rPr>
              <a:t>絶対</a:t>
            </a:r>
            <a:r>
              <a:rPr lang="ja-JP" altLang="en-US" sz="2000" b="1" dirty="0">
                <a:latin typeface="メイリオ" panose="020B0604030504040204" pitchFamily="50" charset="-128"/>
                <a:ea typeface="メイリオ" panose="020B0604030504040204" pitchFamily="50" charset="-128"/>
              </a:rPr>
              <a:t>にあきらめない</a:t>
            </a:r>
          </a:p>
        </p:txBody>
      </p:sp>
      <p:sp>
        <p:nvSpPr>
          <p:cNvPr id="4" name="正方形/長方形 3"/>
          <p:cNvSpPr/>
          <p:nvPr/>
        </p:nvSpPr>
        <p:spPr bwMode="auto">
          <a:xfrm>
            <a:off x="776536" y="595412"/>
            <a:ext cx="8352928" cy="748229"/>
          </a:xfrm>
          <a:prstGeom prst="rect">
            <a:avLst/>
          </a:prstGeom>
          <a:noFill/>
          <a:ln w="3175" cap="flat" cmpd="sng" algn="ctr">
            <a:solidFill>
              <a:schemeClr val="bg1"/>
            </a:solidFill>
            <a:prstDash val="solid"/>
            <a:round/>
            <a:headEnd type="none" w="med" len="med"/>
            <a:tailEnd type="none" w="med" len="med"/>
          </a:ln>
          <a:effectLst>
            <a:outerShdw blurRad="50800" dist="25400" dir="5400000" algn="ctr" rotWithShape="0">
              <a:srgbClr val="000000">
                <a:alpha val="50000"/>
              </a:srgbClr>
            </a:outerShdw>
          </a:effectLst>
        </p:spPr>
        <p:txBody>
          <a:bodyPr vert="horz" wrap="square" lIns="71436" tIns="71436" rIns="71436" bIns="71436" numCol="1" rtlCol="0" anchor="ctr" anchorCtr="0" compatLnSpc="1">
            <a:prstTxWarp prst="textNoShape">
              <a:avLst/>
            </a:prstTxWarp>
            <a:spAutoFit/>
          </a:bodyPr>
          <a:lstStyle/>
          <a:p>
            <a:pPr marL="0" marR="0" indent="0" algn="l" defTabSz="255588" rtl="0" eaLnBrk="1" fontAlgn="base" latinLnBrk="0" hangingPunct="0">
              <a:lnSpc>
                <a:spcPct val="100000"/>
              </a:lnSpc>
              <a:spcBef>
                <a:spcPct val="0"/>
              </a:spcBef>
              <a:spcAft>
                <a:spcPct val="0"/>
              </a:spcAft>
              <a:buClrTx/>
              <a:buSzTx/>
              <a:buFontTx/>
              <a:buNone/>
              <a:tabLst/>
            </a:pPr>
            <a:endParaRPr kumimoji="0" lang="ja-JP" altLang="en-US" sz="2200" b="0" i="0" u="none" strike="noStrike" cap="none" normalizeH="0" baseline="0" smtClean="0">
              <a:ln>
                <a:noFill/>
              </a:ln>
              <a:solidFill>
                <a:srgbClr val="000000"/>
              </a:solidFill>
              <a:effectLst/>
              <a:latin typeface="Helvetica" charset="0"/>
              <a:ea typeface="Helvetica" charset="0"/>
              <a:cs typeface="Helvetica" charset="0"/>
              <a:sym typeface="Helvetica" charset="0"/>
            </a:endParaRPr>
          </a:p>
        </p:txBody>
      </p:sp>
      <p:sp>
        <p:nvSpPr>
          <p:cNvPr id="5" name="正方形/長方形 4"/>
          <p:cNvSpPr/>
          <p:nvPr/>
        </p:nvSpPr>
        <p:spPr>
          <a:xfrm>
            <a:off x="2039382" y="692696"/>
            <a:ext cx="5827237" cy="707886"/>
          </a:xfrm>
          <a:prstGeom prst="rect">
            <a:avLst/>
          </a:prstGeom>
        </p:spPr>
        <p:txBody>
          <a:bodyPr wrap="none">
            <a:spAutoFit/>
          </a:bodyPr>
          <a:lstStyle/>
          <a:p>
            <a:pPr algn="ctr">
              <a:spcBef>
                <a:spcPts val="200"/>
              </a:spcBef>
              <a:defRPr/>
            </a:pPr>
            <a:r>
              <a:rPr lang="ja-JP" altLang="en-US" sz="4000" b="1" dirty="0">
                <a:solidFill>
                  <a:schemeClr val="bg1"/>
                </a:solidFill>
                <a:latin typeface="メイリオ" panose="020B0604030504040204" pitchFamily="50" charset="-128"/>
                <a:ea typeface="メイリオ" panose="020B0604030504040204" pitchFamily="50" charset="-128"/>
              </a:rPr>
              <a:t>ビジネスの開始と心構え</a:t>
            </a:r>
          </a:p>
        </p:txBody>
      </p:sp>
    </p:spTree>
  </p:cSld>
  <p:clrMapOvr>
    <a:masterClrMapping/>
  </p:clrMapOvr>
  <p:transition spd="med">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ttyImages-522893463.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6090"/>
            <a:ext cx="9917879" cy="6887042"/>
          </a:xfrm>
          <a:prstGeom prst="rect">
            <a:avLst/>
          </a:prstGeom>
        </p:spPr>
      </p:pic>
      <p:sp>
        <p:nvSpPr>
          <p:cNvPr id="11267" name="Rectangle 3"/>
          <p:cNvSpPr>
            <a:spLocks/>
          </p:cNvSpPr>
          <p:nvPr/>
        </p:nvSpPr>
        <p:spPr bwMode="auto">
          <a:xfrm>
            <a:off x="1857227" y="2374739"/>
            <a:ext cx="8136333" cy="1198277"/>
          </a:xfrm>
          <a:prstGeom prst="rect">
            <a:avLst/>
          </a:prstGeom>
          <a:noFill/>
          <a:ln>
            <a:noFill/>
          </a:ln>
          <a:effectLst>
            <a:outerShdw blurRad="254000" dist="111765" dir="5400000" algn="ctr" rotWithShape="0">
              <a:srgbClr val="FFFFFF">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44704" tIns="44704" rIns="44704" bIns="44704">
            <a:spAutoFit/>
          </a:bodyPr>
          <a:lstStyle>
            <a:lvl1pPr marL="904875" indent="-803275" defTabSz="911225">
              <a:defRPr sz="2200">
                <a:solidFill>
                  <a:srgbClr val="000000"/>
                </a:solidFill>
                <a:latin typeface="Helvetica" charset="0"/>
                <a:ea typeface="Helvetica" charset="0"/>
                <a:cs typeface="Helvetica" charset="0"/>
                <a:sym typeface="Helvetica" charset="0"/>
              </a:defRPr>
            </a:lvl1pPr>
            <a:lvl2pPr defTabSz="911225">
              <a:defRPr sz="2200">
                <a:solidFill>
                  <a:srgbClr val="000000"/>
                </a:solidFill>
                <a:latin typeface="Helvetica" charset="0"/>
                <a:ea typeface="Helvetica" charset="0"/>
                <a:cs typeface="Helvetica" charset="0"/>
                <a:sym typeface="Helvetica" charset="0"/>
              </a:defRPr>
            </a:lvl2pPr>
            <a:lvl3pPr defTabSz="911225">
              <a:defRPr sz="2200">
                <a:solidFill>
                  <a:srgbClr val="000000"/>
                </a:solidFill>
                <a:latin typeface="Helvetica" charset="0"/>
                <a:ea typeface="Helvetica" charset="0"/>
                <a:cs typeface="Helvetica" charset="0"/>
                <a:sym typeface="Helvetica" charset="0"/>
              </a:defRPr>
            </a:lvl3pPr>
            <a:lvl4pPr defTabSz="911225">
              <a:defRPr sz="2200">
                <a:solidFill>
                  <a:srgbClr val="000000"/>
                </a:solidFill>
                <a:latin typeface="Helvetica" charset="0"/>
                <a:ea typeface="Helvetica" charset="0"/>
                <a:cs typeface="Helvetica" charset="0"/>
                <a:sym typeface="Helvetica" charset="0"/>
              </a:defRPr>
            </a:lvl4pPr>
            <a:lvl5pPr defTabSz="911225">
              <a:defRPr sz="2200">
                <a:solidFill>
                  <a:srgbClr val="000000"/>
                </a:solidFill>
                <a:latin typeface="Helvetica" charset="0"/>
                <a:ea typeface="Helvetica" charset="0"/>
                <a:cs typeface="Helvetica" charset="0"/>
                <a:sym typeface="Helvetica" charset="0"/>
              </a:defRPr>
            </a:lvl5pPr>
            <a:lvl6pPr marL="457200" indent="803275" defTabSz="911225"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6pPr>
            <a:lvl7pPr marL="914400" indent="803275" defTabSz="911225"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7pPr>
            <a:lvl8pPr marL="1371600" indent="803275" defTabSz="911225"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8pPr>
            <a:lvl9pPr marL="1828800" indent="803275" defTabSz="911225"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9pPr>
          </a:lstStyle>
          <a:p>
            <a:pPr marL="101600" indent="0">
              <a:buSzPct val="100000"/>
              <a:defRPr/>
            </a:pPr>
            <a:r>
              <a:rPr lang="en-US" altLang="ja-JP" sz="3600" b="1" dirty="0" smtClean="0">
                <a:solidFill>
                  <a:srgbClr val="2D1D38"/>
                </a:solidFill>
                <a:latin typeface="メイリオ" panose="020B0604030504040204" pitchFamily="50" charset="-128"/>
                <a:ea typeface="メイリオ" panose="020B0604030504040204" pitchFamily="50" charset="-128"/>
              </a:rPr>
              <a:t>1.</a:t>
            </a:r>
            <a:r>
              <a:rPr lang="ja-JP" altLang="en-US" sz="3600" b="1" dirty="0" smtClean="0">
                <a:solidFill>
                  <a:srgbClr val="2D1D38"/>
                </a:solidFill>
                <a:latin typeface="メイリオ" panose="020B0604030504040204" pitchFamily="50" charset="-128"/>
                <a:ea typeface="メイリオ" panose="020B0604030504040204" pitchFamily="50" charset="-128"/>
              </a:rPr>
              <a:t> 今まで出会った全ての人たち</a:t>
            </a:r>
            <a:endParaRPr lang="en-US" altLang="ja-JP" sz="3600" b="1" dirty="0" smtClean="0">
              <a:solidFill>
                <a:srgbClr val="2D1D38"/>
              </a:solidFill>
              <a:latin typeface="メイリオ" panose="020B0604030504040204" pitchFamily="50" charset="-128"/>
              <a:ea typeface="メイリオ" panose="020B0604030504040204" pitchFamily="50" charset="-128"/>
            </a:endParaRPr>
          </a:p>
          <a:p>
            <a:pPr marL="101600" indent="0">
              <a:buSzPct val="100000"/>
              <a:defRPr/>
            </a:pPr>
            <a:r>
              <a:rPr lang="ja-JP" altLang="en-US" sz="3600" b="1" dirty="0" smtClean="0">
                <a:solidFill>
                  <a:srgbClr val="2D1D38"/>
                </a:solidFill>
                <a:latin typeface="メイリオ" panose="020B0604030504040204" pitchFamily="50" charset="-128"/>
                <a:ea typeface="メイリオ" panose="020B0604030504040204" pitchFamily="50" charset="-128"/>
              </a:rPr>
              <a:t>  （知人、友人、家族など）</a:t>
            </a:r>
            <a:endParaRPr lang="ko-KR" altLang="ko-KR" sz="3600" b="1" dirty="0" smtClean="0">
              <a:solidFill>
                <a:srgbClr val="2D1D38"/>
              </a:solidFill>
              <a:latin typeface="メイリオ" panose="020B0604030504040204" pitchFamily="50" charset="-128"/>
              <a:ea typeface="맑은 고딕" panose="020B0503020000020004" pitchFamily="50" charset="-127"/>
            </a:endParaRPr>
          </a:p>
        </p:txBody>
      </p:sp>
      <p:sp>
        <p:nvSpPr>
          <p:cNvPr id="12293" name="Rectangle 4"/>
          <p:cNvSpPr>
            <a:spLocks/>
          </p:cNvSpPr>
          <p:nvPr/>
        </p:nvSpPr>
        <p:spPr bwMode="auto">
          <a:xfrm>
            <a:off x="2963383" y="934141"/>
            <a:ext cx="3763209" cy="8021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1432" tIns="31432" rIns="31432" bIns="31432" anchor="ctr">
            <a:spAutoFit/>
          </a:bodyPr>
          <a:lstStyle/>
          <a:p>
            <a:pPr marL="200025" indent="-193675" defTabSz="400050">
              <a:spcBef>
                <a:spcPts val="1000"/>
              </a:spcBef>
            </a:pPr>
            <a:r>
              <a:rPr lang="ja-JP" altLang="en-US" sz="4800" b="1" dirty="0" smtClean="0">
                <a:solidFill>
                  <a:srgbClr val="00245B"/>
                </a:solidFill>
                <a:latin typeface="メイリオ" panose="020B0604030504040204" pitchFamily="50" charset="-128"/>
                <a:ea typeface="メイリオ" panose="020B0604030504040204" pitchFamily="50" charset="-128"/>
                <a:cs typeface="맑은 고딕" charset="0"/>
              </a:rPr>
              <a:t>リストを作る</a:t>
            </a:r>
            <a:endParaRPr lang="ko-KR" sz="4800" b="1" dirty="0">
              <a:solidFill>
                <a:srgbClr val="00245B"/>
              </a:solidFill>
              <a:latin typeface="メイリオ" panose="020B0604030504040204" pitchFamily="50" charset="-128"/>
              <a:ea typeface="맑은 고딕" charset="0"/>
              <a:cs typeface="맑은 고딕" charset="0"/>
            </a:endParaRPr>
          </a:p>
        </p:txBody>
      </p:sp>
      <p:cxnSp>
        <p:nvCxnSpPr>
          <p:cNvPr id="4" name="Straight Connector 3"/>
          <p:cNvCxnSpPr/>
          <p:nvPr/>
        </p:nvCxnSpPr>
        <p:spPr>
          <a:xfrm>
            <a:off x="2072680" y="1772816"/>
            <a:ext cx="5544616" cy="0"/>
          </a:xfrm>
          <a:prstGeom prst="line">
            <a:avLst/>
          </a:prstGeom>
          <a:ln>
            <a:solidFill>
              <a:srgbClr val="00245B"/>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072680" y="764704"/>
            <a:ext cx="5544616" cy="0"/>
          </a:xfrm>
          <a:prstGeom prst="line">
            <a:avLst/>
          </a:prstGeom>
          <a:ln>
            <a:solidFill>
              <a:srgbClr val="00245B"/>
            </a:solidFill>
          </a:ln>
          <a:effectLst/>
        </p:spPr>
        <p:style>
          <a:lnRef idx="2">
            <a:schemeClr val="accent1"/>
          </a:lnRef>
          <a:fillRef idx="0">
            <a:schemeClr val="accent1"/>
          </a:fillRef>
          <a:effectRef idx="1">
            <a:schemeClr val="accent1"/>
          </a:effectRef>
          <a:fontRef idx="minor">
            <a:schemeClr val="tx1"/>
          </a:fontRef>
        </p:style>
      </p:cxnSp>
      <p:sp>
        <p:nvSpPr>
          <p:cNvPr id="8" name="Rectangle 3"/>
          <p:cNvSpPr>
            <a:spLocks/>
          </p:cNvSpPr>
          <p:nvPr/>
        </p:nvSpPr>
        <p:spPr bwMode="auto">
          <a:xfrm>
            <a:off x="1856656" y="3691173"/>
            <a:ext cx="8136333" cy="644279"/>
          </a:xfrm>
          <a:prstGeom prst="rect">
            <a:avLst/>
          </a:prstGeom>
          <a:noFill/>
          <a:ln>
            <a:noFill/>
          </a:ln>
          <a:effectLst>
            <a:outerShdw blurRad="254000" dist="111765" dir="5400000" algn="ctr" rotWithShape="0">
              <a:srgbClr val="FFFFFF">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44704" tIns="44704" rIns="44704" bIns="44704">
            <a:spAutoFit/>
          </a:bodyPr>
          <a:lstStyle>
            <a:lvl1pPr marL="904875" indent="-803275" defTabSz="911225">
              <a:defRPr sz="2200">
                <a:solidFill>
                  <a:srgbClr val="000000"/>
                </a:solidFill>
                <a:latin typeface="Helvetica" charset="0"/>
                <a:ea typeface="Helvetica" charset="0"/>
                <a:cs typeface="Helvetica" charset="0"/>
                <a:sym typeface="Helvetica" charset="0"/>
              </a:defRPr>
            </a:lvl1pPr>
            <a:lvl2pPr defTabSz="911225">
              <a:defRPr sz="2200">
                <a:solidFill>
                  <a:srgbClr val="000000"/>
                </a:solidFill>
                <a:latin typeface="Helvetica" charset="0"/>
                <a:ea typeface="Helvetica" charset="0"/>
                <a:cs typeface="Helvetica" charset="0"/>
                <a:sym typeface="Helvetica" charset="0"/>
              </a:defRPr>
            </a:lvl2pPr>
            <a:lvl3pPr defTabSz="911225">
              <a:defRPr sz="2200">
                <a:solidFill>
                  <a:srgbClr val="000000"/>
                </a:solidFill>
                <a:latin typeface="Helvetica" charset="0"/>
                <a:ea typeface="Helvetica" charset="0"/>
                <a:cs typeface="Helvetica" charset="0"/>
                <a:sym typeface="Helvetica" charset="0"/>
              </a:defRPr>
            </a:lvl3pPr>
            <a:lvl4pPr defTabSz="911225">
              <a:defRPr sz="2200">
                <a:solidFill>
                  <a:srgbClr val="000000"/>
                </a:solidFill>
                <a:latin typeface="Helvetica" charset="0"/>
                <a:ea typeface="Helvetica" charset="0"/>
                <a:cs typeface="Helvetica" charset="0"/>
                <a:sym typeface="Helvetica" charset="0"/>
              </a:defRPr>
            </a:lvl4pPr>
            <a:lvl5pPr defTabSz="911225">
              <a:defRPr sz="2200">
                <a:solidFill>
                  <a:srgbClr val="000000"/>
                </a:solidFill>
                <a:latin typeface="Helvetica" charset="0"/>
                <a:ea typeface="Helvetica" charset="0"/>
                <a:cs typeface="Helvetica" charset="0"/>
                <a:sym typeface="Helvetica" charset="0"/>
              </a:defRPr>
            </a:lvl5pPr>
            <a:lvl6pPr marL="457200" indent="803275" defTabSz="911225"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6pPr>
            <a:lvl7pPr marL="914400" indent="803275" defTabSz="911225"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7pPr>
            <a:lvl8pPr marL="1371600" indent="803275" defTabSz="911225"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8pPr>
            <a:lvl9pPr marL="1828800" indent="803275" defTabSz="911225"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9pPr>
          </a:lstStyle>
          <a:p>
            <a:pPr marL="101600" indent="0">
              <a:buSzPct val="100000"/>
              <a:defRPr/>
            </a:pPr>
            <a:r>
              <a:rPr lang="en-US" altLang="ja-JP" sz="3600" b="1" dirty="0" smtClean="0">
                <a:solidFill>
                  <a:srgbClr val="2D1D38"/>
                </a:solidFill>
                <a:latin typeface="メイリオ" panose="020B0604030504040204" pitchFamily="50" charset="-128"/>
                <a:ea typeface="メイリオ" panose="020B0604030504040204" pitchFamily="50" charset="-128"/>
              </a:rPr>
              <a:t>2.</a:t>
            </a:r>
            <a:r>
              <a:rPr lang="ja-JP" altLang="en-US" sz="3600" b="1" dirty="0" smtClean="0">
                <a:solidFill>
                  <a:srgbClr val="2D1D38"/>
                </a:solidFill>
                <a:latin typeface="メイリオ" panose="020B0604030504040204" pitchFamily="50" charset="-128"/>
                <a:ea typeface="メイリオ" panose="020B0604030504040204" pitchFamily="50" charset="-128"/>
              </a:rPr>
              <a:t> 先入観をもたない</a:t>
            </a:r>
            <a:endParaRPr lang="ko-KR" altLang="ko-KR" sz="3600" b="1" dirty="0" smtClean="0">
              <a:solidFill>
                <a:srgbClr val="2D1D38"/>
              </a:solidFill>
              <a:latin typeface="メイリオ" panose="020B0604030504040204" pitchFamily="50" charset="-128"/>
              <a:ea typeface="맑은 고딕" panose="020B0503020000020004" pitchFamily="50" charset="-127"/>
            </a:endParaRPr>
          </a:p>
        </p:txBody>
      </p:sp>
    </p:spTree>
  </p:cSld>
  <p:clrMapOvr>
    <a:masterClrMapping/>
  </p:clrMapOvr>
  <p:transition spd="med">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p:cNvSpPr>
          <p:nvPr>
            <p:ph type="title"/>
          </p:nvPr>
        </p:nvSpPr>
        <p:spPr bwMode="auto">
          <a:xfrm>
            <a:off x="344488" y="920021"/>
            <a:ext cx="8915400" cy="114458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20116" tIns="20116" rIns="20116" bIns="20116"/>
          <a:lstStyle/>
          <a:p>
            <a:pPr eaLnBrk="1"/>
            <a:r>
              <a:rPr lang="ko-KR" sz="3800" b="1">
                <a:solidFill>
                  <a:srgbClr val="535353"/>
                </a:solidFill>
                <a:latin typeface="맑은 고딕" charset="0"/>
                <a:ea typeface="맑은 고딕" charset="0"/>
                <a:cs typeface="맑은 고딕" charset="0"/>
                <a:sym typeface="굴림" charset="0"/>
              </a:rPr>
              <a:t>반응</a:t>
            </a:r>
            <a:r>
              <a:rPr lang="ko-KR" altLang="en-US" sz="3800" b="1">
                <a:solidFill>
                  <a:srgbClr val="535353"/>
                </a:solidFill>
                <a:latin typeface="맑은 고딕" charset="0"/>
                <a:ea typeface="맑은 고딕" charset="0"/>
                <a:cs typeface="맑은 고딕" charset="0"/>
                <a:sym typeface="굴림" charset="0"/>
              </a:rPr>
              <a:t>의 유형</a:t>
            </a:r>
            <a:endParaRPr lang="ko-KR" sz="3800" b="1">
              <a:solidFill>
                <a:srgbClr val="535353"/>
              </a:solidFill>
              <a:latin typeface="맑은 고딕" charset="0"/>
              <a:ea typeface="맑은 고딕" charset="0"/>
              <a:cs typeface="맑은 고딕" charset="0"/>
            </a:endParaRPr>
          </a:p>
        </p:txBody>
      </p:sp>
      <p:pic>
        <p:nvPicPr>
          <p:cNvPr id="12294" name="Picture 6" descr="image1.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70925" y="6205538"/>
            <a:ext cx="877888" cy="282575"/>
          </a:xfrm>
          <a:prstGeom prst="rect">
            <a:avLst/>
          </a:prstGeom>
          <a:noFill/>
          <a:ln>
            <a:noFill/>
          </a:ln>
          <a:effectLst>
            <a:outerShdw blurRad="88900" dist="67799" dir="5400000" algn="ctr" rotWithShape="0">
              <a:srgbClr val="000000">
                <a:alpha val="25464"/>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2" name="Rectangle 1"/>
          <p:cNvSpPr/>
          <p:nvPr/>
        </p:nvSpPr>
        <p:spPr bwMode="auto">
          <a:xfrm>
            <a:off x="0" y="0"/>
            <a:ext cx="9906000" cy="6885384"/>
          </a:xfrm>
          <a:prstGeom prst="rect">
            <a:avLst/>
          </a:prstGeom>
          <a:solidFill>
            <a:schemeClr val="bg1"/>
          </a:solidFill>
          <a:ln w="25400" cap="flat" cmpd="sng" algn="ctr">
            <a:noFill/>
            <a:prstDash val="solid"/>
            <a:round/>
            <a:headEnd type="none" w="med" len="med"/>
            <a:tailEnd type="none" w="med" len="med"/>
          </a:ln>
          <a:effectLst/>
        </p:spPr>
        <p:txBody>
          <a:bodyPr vert="horz" wrap="square" lIns="71436" tIns="71436" rIns="71436" bIns="71436" numCol="1" rtlCol="0" anchor="ctr" anchorCtr="0" compatLnSpc="1">
            <a:prstTxWarp prst="textNoShape">
              <a:avLst/>
            </a:prstTxWarp>
            <a:spAutoFit/>
          </a:bodyPr>
          <a:lstStyle/>
          <a:p>
            <a:pPr marL="0" marR="0" indent="0" algn="l" defTabSz="255588"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smtClean="0">
              <a:ln>
                <a:noFill/>
              </a:ln>
              <a:solidFill>
                <a:srgbClr val="000000"/>
              </a:solidFill>
              <a:effectLst/>
              <a:latin typeface="Helvetica" charset="0"/>
              <a:ea typeface="Helvetica" charset="0"/>
              <a:cs typeface="Helvetica" charset="0"/>
              <a:sym typeface="Helvetica" charset="0"/>
            </a:endParaRPr>
          </a:p>
        </p:txBody>
      </p:sp>
      <p:pic>
        <p:nvPicPr>
          <p:cNvPr id="3" name="Picture 2" descr="GettyImages-46894831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09184" y="3068960"/>
            <a:ext cx="2880320" cy="3008931"/>
          </a:xfrm>
          <a:prstGeom prst="rect">
            <a:avLst/>
          </a:prstGeom>
        </p:spPr>
      </p:pic>
      <p:pic>
        <p:nvPicPr>
          <p:cNvPr id="4" name="Picture 3" descr="GettyImages-471716366.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4528" y="3141073"/>
            <a:ext cx="2664296" cy="2779414"/>
          </a:xfrm>
          <a:prstGeom prst="rect">
            <a:avLst/>
          </a:prstGeom>
        </p:spPr>
      </p:pic>
      <p:pic>
        <p:nvPicPr>
          <p:cNvPr id="5" name="Picture 4" descr="GettyImages-501970730.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0872" y="3360259"/>
            <a:ext cx="2375584" cy="2386860"/>
          </a:xfrm>
          <a:prstGeom prst="rect">
            <a:avLst/>
          </a:prstGeom>
        </p:spPr>
      </p:pic>
      <p:sp>
        <p:nvSpPr>
          <p:cNvPr id="13320" name="Rectangle 7"/>
          <p:cNvSpPr>
            <a:spLocks/>
          </p:cNvSpPr>
          <p:nvPr/>
        </p:nvSpPr>
        <p:spPr bwMode="auto">
          <a:xfrm>
            <a:off x="416496" y="1916832"/>
            <a:ext cx="2963316" cy="8021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algn="ctr" defTabSz="401638"/>
            <a:r>
              <a:rPr lang="ja-JP" altLang="en-US" sz="2400" b="1" dirty="0" smtClean="0">
                <a:solidFill>
                  <a:srgbClr val="404040"/>
                </a:solidFill>
                <a:latin typeface="メイリオ" panose="020B0604030504040204" pitchFamily="50" charset="-128"/>
                <a:ea typeface="メイリオ" panose="020B0604030504040204" pitchFamily="50" charset="-128"/>
                <a:cs typeface="맑은 고딕" charset="0"/>
              </a:rPr>
              <a:t>非常に</a:t>
            </a:r>
            <a:endParaRPr lang="en-US" altLang="ja-JP" sz="2400" b="1" dirty="0" smtClean="0">
              <a:solidFill>
                <a:srgbClr val="404040"/>
              </a:solidFill>
              <a:latin typeface="メイリオ" panose="020B0604030504040204" pitchFamily="50" charset="-128"/>
              <a:ea typeface="メイリオ" panose="020B0604030504040204" pitchFamily="50" charset="-128"/>
              <a:cs typeface="맑은 고딕" charset="0"/>
            </a:endParaRPr>
          </a:p>
          <a:p>
            <a:pPr algn="ctr" defTabSz="401638"/>
            <a:r>
              <a:rPr lang="ja-JP" altLang="en-US" sz="2400" b="1" dirty="0" smtClean="0">
                <a:solidFill>
                  <a:srgbClr val="404040"/>
                </a:solidFill>
                <a:latin typeface="メイリオ" panose="020B0604030504040204" pitchFamily="50" charset="-128"/>
                <a:ea typeface="メイリオ" panose="020B0604030504040204" pitchFamily="50" charset="-128"/>
                <a:cs typeface="맑은 고딕" charset="0"/>
              </a:rPr>
              <a:t>興味がある</a:t>
            </a:r>
            <a:endParaRPr lang="ko-KR" sz="2400" b="1" dirty="0">
              <a:solidFill>
                <a:srgbClr val="404040"/>
              </a:solidFill>
              <a:latin typeface="メイリオ" panose="020B0604030504040204" pitchFamily="50" charset="-128"/>
              <a:ea typeface="맑은 고딕" charset="0"/>
              <a:cs typeface="맑은 고딕" charset="0"/>
            </a:endParaRPr>
          </a:p>
        </p:txBody>
      </p:sp>
      <p:sp>
        <p:nvSpPr>
          <p:cNvPr id="15" name="Rectangle 9"/>
          <p:cNvSpPr>
            <a:spLocks/>
          </p:cNvSpPr>
          <p:nvPr/>
        </p:nvSpPr>
        <p:spPr bwMode="auto">
          <a:xfrm>
            <a:off x="7041232" y="908720"/>
            <a:ext cx="2088233" cy="9868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algn="ctr" defTabSz="401638"/>
            <a:r>
              <a:rPr lang="en-US" altLang="ko-KR" sz="6000" b="1" dirty="0" smtClean="0">
                <a:solidFill>
                  <a:srgbClr val="00245B"/>
                </a:solidFill>
                <a:latin typeface="맑은 고딕" charset="0"/>
                <a:ea typeface="맑은 고딕" charset="0"/>
                <a:cs typeface="맑은 고딕" charset="0"/>
                <a:sym typeface="굴림" charset="0"/>
              </a:rPr>
              <a:t>10%</a:t>
            </a:r>
            <a:endParaRPr lang="ko-KR" sz="6000" b="1" dirty="0">
              <a:solidFill>
                <a:srgbClr val="00245B"/>
              </a:solidFill>
              <a:latin typeface="맑은 고딕" charset="0"/>
              <a:ea typeface="맑은 고딕" charset="0"/>
              <a:cs typeface="맑은 고딕" charset="0"/>
            </a:endParaRPr>
          </a:p>
        </p:txBody>
      </p:sp>
      <p:sp>
        <p:nvSpPr>
          <p:cNvPr id="16" name="Rectangle 9"/>
          <p:cNvSpPr>
            <a:spLocks/>
          </p:cNvSpPr>
          <p:nvPr/>
        </p:nvSpPr>
        <p:spPr bwMode="auto">
          <a:xfrm>
            <a:off x="4016896" y="908720"/>
            <a:ext cx="2088233" cy="9868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algn="ctr" defTabSz="401638"/>
            <a:r>
              <a:rPr lang="en-US" altLang="ko-KR" sz="6000" b="1" dirty="0">
                <a:solidFill>
                  <a:srgbClr val="00245B"/>
                </a:solidFill>
                <a:latin typeface="맑은 고딕" charset="0"/>
                <a:ea typeface="맑은 고딕" charset="0"/>
                <a:cs typeface="맑은 고딕" charset="0"/>
                <a:sym typeface="굴림" charset="0"/>
              </a:rPr>
              <a:t>8</a:t>
            </a:r>
            <a:r>
              <a:rPr lang="en-US" altLang="ko-KR" sz="6000" b="1" dirty="0" smtClean="0">
                <a:solidFill>
                  <a:srgbClr val="00245B"/>
                </a:solidFill>
                <a:latin typeface="맑은 고딕" charset="0"/>
                <a:ea typeface="맑은 고딕" charset="0"/>
                <a:cs typeface="맑은 고딕" charset="0"/>
                <a:sym typeface="굴림" charset="0"/>
              </a:rPr>
              <a:t>0%</a:t>
            </a:r>
            <a:endParaRPr lang="ko-KR" sz="6000" b="1" dirty="0">
              <a:solidFill>
                <a:srgbClr val="00245B"/>
              </a:solidFill>
              <a:latin typeface="맑은 고딕" charset="0"/>
              <a:ea typeface="맑은 고딕" charset="0"/>
              <a:cs typeface="맑은 고딕" charset="0"/>
            </a:endParaRPr>
          </a:p>
        </p:txBody>
      </p:sp>
      <p:sp>
        <p:nvSpPr>
          <p:cNvPr id="17" name="Rectangle 9"/>
          <p:cNvSpPr>
            <a:spLocks/>
          </p:cNvSpPr>
          <p:nvPr/>
        </p:nvSpPr>
        <p:spPr bwMode="auto">
          <a:xfrm>
            <a:off x="848544" y="908720"/>
            <a:ext cx="2088233" cy="9868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algn="ctr" defTabSz="401638"/>
            <a:r>
              <a:rPr lang="en-US" altLang="ko-KR" sz="6000" b="1" dirty="0" smtClean="0">
                <a:solidFill>
                  <a:srgbClr val="00245B"/>
                </a:solidFill>
                <a:latin typeface="맑은 고딕" charset="0"/>
                <a:ea typeface="맑은 고딕" charset="0"/>
                <a:cs typeface="맑은 고딕" charset="0"/>
                <a:sym typeface="굴림" charset="0"/>
              </a:rPr>
              <a:t>10%</a:t>
            </a:r>
            <a:endParaRPr lang="ko-KR" sz="6000" b="1" dirty="0">
              <a:solidFill>
                <a:srgbClr val="00245B"/>
              </a:solidFill>
              <a:latin typeface="맑은 고딕" charset="0"/>
              <a:ea typeface="맑은 고딕" charset="0"/>
              <a:cs typeface="맑은 고딕" charset="0"/>
            </a:endParaRPr>
          </a:p>
        </p:txBody>
      </p:sp>
      <p:cxnSp>
        <p:nvCxnSpPr>
          <p:cNvPr id="8" name="Straight Connector 7"/>
          <p:cNvCxnSpPr/>
          <p:nvPr/>
        </p:nvCxnSpPr>
        <p:spPr bwMode="auto">
          <a:xfrm flipV="1">
            <a:off x="1928664" y="2708920"/>
            <a:ext cx="0" cy="576064"/>
          </a:xfrm>
          <a:prstGeom prst="line">
            <a:avLst/>
          </a:prstGeom>
          <a:solidFill>
            <a:srgbClr val="000000"/>
          </a:solidFill>
          <a:ln w="19050" cap="flat" cmpd="sng" algn="ctr">
            <a:solidFill>
              <a:schemeClr val="tx1">
                <a:lumMod val="75000"/>
                <a:lumOff val="25000"/>
              </a:schemeClr>
            </a:solidFill>
            <a:prstDash val="dot"/>
            <a:round/>
            <a:headEnd type="none" w="med" len="med"/>
            <a:tailEnd type="none" w="med" len="med"/>
          </a:ln>
          <a:effectLst/>
        </p:spPr>
      </p:cxnSp>
      <p:cxnSp>
        <p:nvCxnSpPr>
          <p:cNvPr id="22" name="Straight Connector 21"/>
          <p:cNvCxnSpPr/>
          <p:nvPr/>
        </p:nvCxnSpPr>
        <p:spPr bwMode="auto">
          <a:xfrm flipV="1">
            <a:off x="4953000" y="2708920"/>
            <a:ext cx="0" cy="576064"/>
          </a:xfrm>
          <a:prstGeom prst="line">
            <a:avLst/>
          </a:prstGeom>
          <a:solidFill>
            <a:srgbClr val="000000"/>
          </a:solidFill>
          <a:ln w="19050" cap="flat" cmpd="sng" algn="ctr">
            <a:solidFill>
              <a:schemeClr val="tx1">
                <a:lumMod val="75000"/>
                <a:lumOff val="25000"/>
              </a:schemeClr>
            </a:solidFill>
            <a:prstDash val="dot"/>
            <a:round/>
            <a:headEnd type="none" w="med" len="med"/>
            <a:tailEnd type="none" w="med" len="med"/>
          </a:ln>
          <a:effectLst/>
        </p:spPr>
      </p:cxnSp>
      <p:cxnSp>
        <p:nvCxnSpPr>
          <p:cNvPr id="23" name="Straight Connector 22"/>
          <p:cNvCxnSpPr/>
          <p:nvPr/>
        </p:nvCxnSpPr>
        <p:spPr bwMode="auto">
          <a:xfrm flipV="1">
            <a:off x="8049344" y="2708920"/>
            <a:ext cx="0" cy="576064"/>
          </a:xfrm>
          <a:prstGeom prst="line">
            <a:avLst/>
          </a:prstGeom>
          <a:solidFill>
            <a:srgbClr val="000000"/>
          </a:solidFill>
          <a:ln w="19050" cap="flat" cmpd="sng" algn="ctr">
            <a:solidFill>
              <a:schemeClr val="tx1">
                <a:lumMod val="75000"/>
                <a:lumOff val="25000"/>
              </a:schemeClr>
            </a:solidFill>
            <a:prstDash val="dot"/>
            <a:round/>
            <a:headEnd type="none" w="med" len="med"/>
            <a:tailEnd type="none" w="med" len="med"/>
          </a:ln>
          <a:effectLst/>
        </p:spPr>
      </p:cxnSp>
      <p:sp>
        <p:nvSpPr>
          <p:cNvPr id="18" name="Rectangle 7"/>
          <p:cNvSpPr>
            <a:spLocks/>
          </p:cNvSpPr>
          <p:nvPr/>
        </p:nvSpPr>
        <p:spPr bwMode="auto">
          <a:xfrm>
            <a:off x="3471342" y="2097162"/>
            <a:ext cx="2963316" cy="43281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algn="ctr" defTabSz="401638"/>
            <a:r>
              <a:rPr lang="ja-JP" altLang="en-US" sz="2400" b="1" dirty="0" smtClean="0">
                <a:solidFill>
                  <a:srgbClr val="404040"/>
                </a:solidFill>
                <a:latin typeface="メイリオ" panose="020B0604030504040204" pitchFamily="50" charset="-128"/>
                <a:ea typeface="メイリオ" panose="020B0604030504040204" pitchFamily="50" charset="-128"/>
                <a:cs typeface="맑은 고딕" charset="0"/>
              </a:rPr>
              <a:t>検討したい</a:t>
            </a:r>
            <a:endParaRPr lang="ko-KR" sz="2400" b="1" dirty="0">
              <a:solidFill>
                <a:srgbClr val="404040"/>
              </a:solidFill>
              <a:latin typeface="メイリオ" panose="020B0604030504040204" pitchFamily="50" charset="-128"/>
              <a:ea typeface="맑은 고딕" charset="0"/>
              <a:cs typeface="맑은 고딕" charset="0"/>
            </a:endParaRPr>
          </a:p>
        </p:txBody>
      </p:sp>
      <p:sp>
        <p:nvSpPr>
          <p:cNvPr id="19" name="Rectangle 7"/>
          <p:cNvSpPr>
            <a:spLocks/>
          </p:cNvSpPr>
          <p:nvPr/>
        </p:nvSpPr>
        <p:spPr bwMode="auto">
          <a:xfrm>
            <a:off x="6517513" y="2097162"/>
            <a:ext cx="2963316" cy="43281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algn="ctr" defTabSz="401638"/>
            <a:r>
              <a:rPr lang="ja-JP" altLang="en-US" sz="2400" b="1" dirty="0" smtClean="0">
                <a:solidFill>
                  <a:srgbClr val="404040"/>
                </a:solidFill>
                <a:latin typeface="メイリオ" panose="020B0604030504040204" pitchFamily="50" charset="-128"/>
                <a:ea typeface="メイリオ" panose="020B0604030504040204" pitchFamily="50" charset="-128"/>
                <a:cs typeface="맑은 고딕" charset="0"/>
              </a:rPr>
              <a:t>興味がない</a:t>
            </a:r>
            <a:endParaRPr lang="ko-KR" sz="2400" b="1" dirty="0">
              <a:solidFill>
                <a:srgbClr val="404040"/>
              </a:solidFill>
              <a:latin typeface="メイリオ" panose="020B0604030504040204" pitchFamily="50" charset="-128"/>
              <a:ea typeface="맑은 고딕" charset="0"/>
              <a:cs typeface="맑은 고딕" charset="0"/>
            </a:endParaRPr>
          </a:p>
        </p:txBody>
      </p:sp>
    </p:spTree>
  </p:cSld>
  <p:clrMapOvr>
    <a:masterClrMapping/>
  </p:clrMapOvr>
  <p:transition spd="med">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p:cNvSpPr>
          <p:nvPr/>
        </p:nvSpPr>
        <p:spPr bwMode="auto">
          <a:xfrm>
            <a:off x="0" y="2276872"/>
            <a:ext cx="9906000" cy="22794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1432" tIns="31432" rIns="31432" bIns="31432" anchor="ctr">
            <a:spAutoFit/>
          </a:bodyPr>
          <a:lstStyle/>
          <a:p>
            <a:pPr algn="ctr" defTabSz="361950">
              <a:defRPr/>
            </a:pPr>
            <a:r>
              <a:rPr lang="en-US" altLang="ko-KR" sz="7200" b="1" dirty="0" smtClean="0">
                <a:solidFill>
                  <a:srgbClr val="00245B"/>
                </a:solidFill>
                <a:latin typeface="メイリオ" panose="020B0604030504040204" pitchFamily="50" charset="-128"/>
                <a:ea typeface="メイリオ" panose="020B0604030504040204" pitchFamily="50" charset="-128"/>
                <a:cs typeface="나눔바른고딕"/>
                <a:sym typeface="굴림" charset="0"/>
              </a:rPr>
              <a:t>A</a:t>
            </a:r>
            <a:r>
              <a:rPr lang="ja-JP" altLang="en-US" sz="7200" b="1" dirty="0" smtClean="0">
                <a:solidFill>
                  <a:srgbClr val="00245B"/>
                </a:solidFill>
                <a:latin typeface="メイリオ" panose="020B0604030504040204" pitchFamily="50" charset="-128"/>
                <a:ea typeface="メイリオ" panose="020B0604030504040204" pitchFamily="50" charset="-128"/>
                <a:cs typeface="나눔바른고딕"/>
                <a:sym typeface="굴림" charset="0"/>
              </a:rPr>
              <a:t>Ｃ</a:t>
            </a:r>
            <a:r>
              <a:rPr lang="en-US" altLang="ko-KR" sz="7200" b="1" dirty="0" smtClean="0">
                <a:solidFill>
                  <a:srgbClr val="00245B"/>
                </a:solidFill>
                <a:latin typeface="メイリオ" panose="020B0604030504040204" pitchFamily="50" charset="-128"/>
                <a:ea typeface="メイリオ" panose="020B0604030504040204" pitchFamily="50" charset="-128"/>
                <a:cs typeface="나눔바른고딕"/>
                <a:sym typeface="굴림" charset="0"/>
              </a:rPr>
              <a:t>N</a:t>
            </a:r>
            <a:r>
              <a:rPr lang="ja-JP" altLang="en-US" sz="7200" b="1" dirty="0" smtClean="0">
                <a:solidFill>
                  <a:srgbClr val="00245B"/>
                </a:solidFill>
                <a:latin typeface="メイリオ" panose="020B0604030504040204" pitchFamily="50" charset="-128"/>
                <a:ea typeface="メイリオ" panose="020B0604030504040204" pitchFamily="50" charset="-128"/>
                <a:cs typeface="나눔바른고딕"/>
                <a:sym typeface="굴림" charset="0"/>
              </a:rPr>
              <a:t>ビジネスを</a:t>
            </a:r>
            <a:endParaRPr lang="en-US" altLang="ja-JP" sz="7200" b="1" dirty="0" smtClean="0">
              <a:solidFill>
                <a:srgbClr val="00245B"/>
              </a:solidFill>
              <a:latin typeface="メイリオ" panose="020B0604030504040204" pitchFamily="50" charset="-128"/>
              <a:ea typeface="メイリオ" panose="020B0604030504040204" pitchFamily="50" charset="-128"/>
              <a:cs typeface="나눔바른고딕"/>
              <a:sym typeface="굴림" charset="0"/>
            </a:endParaRPr>
          </a:p>
          <a:p>
            <a:pPr algn="ctr" defTabSz="361950">
              <a:defRPr/>
            </a:pPr>
            <a:r>
              <a:rPr lang="ja-JP" altLang="en-US" sz="7200" b="1" dirty="0" smtClean="0">
                <a:solidFill>
                  <a:srgbClr val="00245B"/>
                </a:solidFill>
                <a:latin typeface="メイリオ" panose="020B0604030504040204" pitchFamily="50" charset="-128"/>
                <a:ea typeface="メイリオ" panose="020B0604030504040204" pitchFamily="50" charset="-128"/>
                <a:cs typeface="나눔바른고딕"/>
                <a:sym typeface="굴림" charset="0"/>
              </a:rPr>
              <a:t>始めるにあたって</a:t>
            </a:r>
            <a:endParaRPr lang="en-US" altLang="ja-JP" sz="7200" b="1" dirty="0" smtClean="0">
              <a:solidFill>
                <a:srgbClr val="00245B"/>
              </a:solidFill>
              <a:latin typeface="メイリオ" panose="020B0604030504040204" pitchFamily="50" charset="-128"/>
              <a:ea typeface="メイリオ" panose="020B0604030504040204" pitchFamily="50" charset="-128"/>
              <a:cs typeface="나눔바른고딕"/>
              <a:sym typeface="굴림" charset="0"/>
            </a:endParaRPr>
          </a:p>
        </p:txBody>
      </p:sp>
      <p:sp>
        <p:nvSpPr>
          <p:cNvPr id="13" name="Rectangle 6"/>
          <p:cNvSpPr>
            <a:spLocks/>
          </p:cNvSpPr>
          <p:nvPr/>
        </p:nvSpPr>
        <p:spPr bwMode="auto">
          <a:xfrm>
            <a:off x="1169468" y="1340768"/>
            <a:ext cx="7455940" cy="309563"/>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algn="ctr" defTabSz="200025">
              <a:defRPr/>
            </a:pPr>
            <a:r>
              <a:rPr lang="en-US" altLang="ko-KR" sz="1600" dirty="0" smtClean="0">
                <a:solidFill>
                  <a:srgbClr val="00245B"/>
                </a:solidFill>
                <a:latin typeface="Impact"/>
                <a:ea typeface="맑은 고딕" charset="0"/>
                <a:cs typeface="Impact"/>
                <a:sym typeface="굴림" charset="0"/>
              </a:rPr>
              <a:t>A C N   M I N D S E T</a:t>
            </a:r>
            <a:endParaRPr lang="ko-KR" sz="1600" b="1" dirty="0">
              <a:solidFill>
                <a:srgbClr val="00245B"/>
              </a:solidFill>
              <a:latin typeface="Impact"/>
              <a:ea typeface="맑은 고딕" charset="0"/>
              <a:cs typeface="Impact"/>
            </a:endParaRPr>
          </a:p>
        </p:txBody>
      </p:sp>
    </p:spTree>
  </p:cSld>
  <p:clrMapOvr>
    <a:masterClrMapping/>
  </p:clrMapOvr>
  <p:transition spd="med">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p:cNvSpPr>
          <p:nvPr/>
        </p:nvSpPr>
        <p:spPr bwMode="auto">
          <a:xfrm>
            <a:off x="0" y="2974886"/>
            <a:ext cx="9906000" cy="8021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1432" tIns="31432" rIns="31432" bIns="31432" anchor="ctr">
            <a:spAutoFit/>
          </a:bodyPr>
          <a:lstStyle/>
          <a:p>
            <a:pPr algn="ctr" defTabSz="361950">
              <a:defRPr/>
            </a:pPr>
            <a:r>
              <a:rPr lang="ja-JP" altLang="en-US" sz="4800" b="1" dirty="0" smtClean="0">
                <a:solidFill>
                  <a:srgbClr val="00245B"/>
                </a:solidFill>
                <a:latin typeface="メイリオ" panose="020B0604030504040204" pitchFamily="50" charset="-128"/>
                <a:ea typeface="メイリオ" panose="020B0604030504040204" pitchFamily="50" charset="-128"/>
                <a:cs typeface="나눔바른고딕"/>
                <a:sym typeface="굴림" charset="0"/>
              </a:rPr>
              <a:t>コンペンセーション・プラン</a:t>
            </a:r>
            <a:endParaRPr lang="en-US" altLang="ja-JP" sz="4800" b="1" dirty="0" smtClean="0">
              <a:solidFill>
                <a:srgbClr val="00245B"/>
              </a:solidFill>
              <a:latin typeface="メイリオ" panose="020B0604030504040204" pitchFamily="50" charset="-128"/>
              <a:ea typeface="メイリオ" panose="020B0604030504040204" pitchFamily="50" charset="-128"/>
              <a:cs typeface="나눔바른고딕"/>
              <a:sym typeface="굴림" charset="0"/>
            </a:endParaRPr>
          </a:p>
        </p:txBody>
      </p:sp>
      <p:sp>
        <p:nvSpPr>
          <p:cNvPr id="3" name="Rectangle 6"/>
          <p:cNvSpPr>
            <a:spLocks/>
          </p:cNvSpPr>
          <p:nvPr/>
        </p:nvSpPr>
        <p:spPr bwMode="auto">
          <a:xfrm>
            <a:off x="1169468" y="2060848"/>
            <a:ext cx="7455940" cy="309563"/>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algn="ctr" defTabSz="200025">
              <a:defRPr/>
            </a:pPr>
            <a:r>
              <a:rPr lang="en-US" altLang="ko-KR" sz="1600" dirty="0" smtClean="0">
                <a:solidFill>
                  <a:srgbClr val="00245B"/>
                </a:solidFill>
                <a:latin typeface="Impact"/>
                <a:ea typeface="맑은 고딕" charset="0"/>
                <a:cs typeface="Impact"/>
                <a:sym typeface="굴림" charset="0"/>
              </a:rPr>
              <a:t>COMPENSATION PLAN</a:t>
            </a:r>
            <a:endParaRPr lang="ko-KR" sz="1600" b="1" dirty="0">
              <a:solidFill>
                <a:srgbClr val="00245B"/>
              </a:solidFill>
              <a:latin typeface="Impact"/>
              <a:ea typeface="맑은 고딕" charset="0"/>
              <a:cs typeface="Impact"/>
            </a:endParaRPr>
          </a:p>
        </p:txBody>
      </p:sp>
    </p:spTree>
  </p:cSld>
  <p:clrMapOvr>
    <a:masterClrMapping/>
  </p:clrMapOvr>
  <p:transition spd="med">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p:cNvSpPr>
            <a:spLocks/>
          </p:cNvSpPr>
          <p:nvPr/>
        </p:nvSpPr>
        <p:spPr bwMode="auto">
          <a:xfrm>
            <a:off x="1738163" y="2041684"/>
            <a:ext cx="9407525" cy="249299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spAutoFit/>
          </a:bodyPr>
          <a:lstStyle/>
          <a:p>
            <a:pPr defTabSz="361950">
              <a:lnSpc>
                <a:spcPct val="150000"/>
              </a:lnSpc>
            </a:pPr>
            <a:r>
              <a:rPr lang="en-US" altLang="ja-JP" sz="3600" b="1" dirty="0" smtClean="0">
                <a:latin typeface="メイリオ" panose="020B0604030504040204" pitchFamily="50" charset="-128"/>
                <a:ea typeface="メイリオ" panose="020B0604030504040204" pitchFamily="50" charset="-128"/>
                <a:cs typeface="맑은 고딕" charset="0"/>
              </a:rPr>
              <a:t>1. </a:t>
            </a:r>
            <a:r>
              <a:rPr lang="ja-JP" altLang="en-US" sz="3600" b="1" dirty="0" smtClean="0">
                <a:latin typeface="メイリオ" panose="020B0604030504040204" pitchFamily="50" charset="-128"/>
                <a:ea typeface="メイリオ" panose="020B0604030504040204" pitchFamily="50" charset="-128"/>
                <a:cs typeface="맑은 고딕" charset="0"/>
              </a:rPr>
              <a:t>パーソナル・コミッション</a:t>
            </a:r>
            <a:endParaRPr lang="en-US" altLang="ja-JP" sz="3600" b="1" dirty="0" smtClean="0">
              <a:latin typeface="メイリオ" panose="020B0604030504040204" pitchFamily="50" charset="-128"/>
              <a:ea typeface="メイリオ" panose="020B0604030504040204" pitchFamily="50" charset="-128"/>
              <a:cs typeface="맑은 고딕" charset="0"/>
            </a:endParaRPr>
          </a:p>
          <a:p>
            <a:pPr defTabSz="361950">
              <a:lnSpc>
                <a:spcPct val="150000"/>
              </a:lnSpc>
            </a:pPr>
            <a:r>
              <a:rPr lang="en-US" altLang="ja-JP" sz="3600" b="1" dirty="0" smtClean="0">
                <a:latin typeface="メイリオ" panose="020B0604030504040204" pitchFamily="50" charset="-128"/>
                <a:ea typeface="メイリオ" panose="020B0604030504040204" pitchFamily="50" charset="-128"/>
                <a:cs typeface="맑은 고딕" charset="0"/>
              </a:rPr>
              <a:t>2. </a:t>
            </a:r>
            <a:r>
              <a:rPr lang="ja-JP" altLang="en-US" sz="3600" b="1" dirty="0" smtClean="0">
                <a:latin typeface="メイリオ" panose="020B0604030504040204" pitchFamily="50" charset="-128"/>
                <a:ea typeface="メイリオ" panose="020B0604030504040204" pitchFamily="50" charset="-128"/>
                <a:cs typeface="맑은 고딕" charset="0"/>
              </a:rPr>
              <a:t>統合ポイント</a:t>
            </a:r>
            <a:endParaRPr lang="en-US" altLang="ja-JP" sz="3600" b="1" dirty="0" smtClean="0">
              <a:latin typeface="メイリオ" panose="020B0604030504040204" pitchFamily="50" charset="-128"/>
              <a:ea typeface="メイリオ" panose="020B0604030504040204" pitchFamily="50" charset="-128"/>
              <a:cs typeface="맑은 고딕" charset="0"/>
            </a:endParaRPr>
          </a:p>
          <a:p>
            <a:pPr defTabSz="361950">
              <a:lnSpc>
                <a:spcPct val="150000"/>
              </a:lnSpc>
            </a:pPr>
            <a:r>
              <a:rPr lang="ko-KR" sz="3600" b="1" dirty="0" smtClean="0">
                <a:latin typeface="メイリオ" panose="020B0604030504040204" pitchFamily="50" charset="-128"/>
                <a:ea typeface="맑은 고딕" charset="0"/>
                <a:cs typeface="맑은 고딕" charset="0"/>
              </a:rPr>
              <a:t>3</a:t>
            </a:r>
            <a:r>
              <a:rPr lang="ko-KR" sz="3600" b="1" dirty="0">
                <a:latin typeface="メイリオ" panose="020B0604030504040204" pitchFamily="50" charset="-128"/>
                <a:ea typeface="맑은 고딕" charset="0"/>
                <a:cs typeface="맑은 고딕" charset="0"/>
              </a:rPr>
              <a:t>. </a:t>
            </a:r>
            <a:r>
              <a:rPr lang="ja-JP" altLang="en-US" sz="3600" b="1" dirty="0" smtClean="0">
                <a:latin typeface="メイリオ" panose="020B0604030504040204" pitchFamily="50" charset="-128"/>
                <a:ea typeface="メイリオ" panose="020B0604030504040204" pitchFamily="50" charset="-128"/>
                <a:cs typeface="맑은 고딕" charset="0"/>
              </a:rPr>
              <a:t>カスタマー獲得ボーナス（</a:t>
            </a:r>
            <a:r>
              <a:rPr lang="en-US" altLang="ja-JP" sz="3600" b="1" dirty="0" smtClean="0">
                <a:latin typeface="メイリオ" panose="020B0604030504040204" pitchFamily="50" charset="-128"/>
                <a:ea typeface="メイリオ" panose="020B0604030504040204" pitchFamily="50" charset="-128"/>
                <a:cs typeface="맑은 고딕" charset="0"/>
              </a:rPr>
              <a:t>CAB</a:t>
            </a:r>
            <a:r>
              <a:rPr lang="ja-JP" altLang="en-US" sz="3600" b="1" dirty="0" smtClean="0">
                <a:latin typeface="メイリオ" panose="020B0604030504040204" pitchFamily="50" charset="-128"/>
                <a:ea typeface="メイリオ" panose="020B0604030504040204" pitchFamily="50" charset="-128"/>
                <a:cs typeface="맑은 고딕" charset="0"/>
              </a:rPr>
              <a:t>）</a:t>
            </a:r>
            <a:endParaRPr lang="en-US" altLang="ko-KR" sz="3600" b="1" dirty="0" smtClean="0">
              <a:latin typeface="メイリオ" panose="020B0604030504040204" pitchFamily="50" charset="-128"/>
              <a:ea typeface="メイリオ" panose="020B0604030504040204" pitchFamily="50" charset="-128"/>
              <a:cs typeface="맑은 고딕" charset="0"/>
              <a:sym typeface="굴림" charset="0"/>
            </a:endParaRPr>
          </a:p>
        </p:txBody>
      </p:sp>
      <p:sp>
        <p:nvSpPr>
          <p:cNvPr id="5" name="Rectangle 1"/>
          <p:cNvSpPr>
            <a:spLocks/>
          </p:cNvSpPr>
          <p:nvPr/>
        </p:nvSpPr>
        <p:spPr bwMode="auto">
          <a:xfrm>
            <a:off x="1666155" y="1068125"/>
            <a:ext cx="9001000" cy="7838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defTabSz="361950"/>
            <a:r>
              <a:rPr lang="ja-JP" altLang="en-US" sz="4800" b="1" dirty="0" smtClean="0">
                <a:solidFill>
                  <a:srgbClr val="00245B"/>
                </a:solidFill>
                <a:latin typeface="メイリオ" panose="020B0604030504040204" pitchFamily="50" charset="-128"/>
                <a:ea typeface="メイリオ" panose="020B0604030504040204" pitchFamily="50" charset="-128"/>
                <a:cs typeface="맑은 고딕" charset="0"/>
              </a:rPr>
              <a:t>３つの種類</a:t>
            </a:r>
            <a:endParaRPr lang="ko-KR" sz="4800" b="1" dirty="0">
              <a:solidFill>
                <a:srgbClr val="00245B"/>
              </a:solidFill>
              <a:latin typeface="メイリオ" panose="020B0604030504040204" pitchFamily="50" charset="-128"/>
              <a:ea typeface="맑은 고딕" charset="0"/>
              <a:cs typeface="맑은 고딕" charset="0"/>
            </a:endParaRPr>
          </a:p>
        </p:txBody>
      </p:sp>
      <p:sp>
        <p:nvSpPr>
          <p:cNvPr id="2" name="Rectangle 1"/>
          <p:cNvSpPr/>
          <p:nvPr/>
        </p:nvSpPr>
        <p:spPr>
          <a:xfrm>
            <a:off x="2288704" y="4302925"/>
            <a:ext cx="4963859" cy="574966"/>
          </a:xfrm>
          <a:prstGeom prst="rect">
            <a:avLst/>
          </a:prstGeom>
        </p:spPr>
        <p:txBody>
          <a:bodyPr wrap="none">
            <a:spAutoFit/>
          </a:bodyPr>
          <a:lstStyle/>
          <a:p>
            <a:pPr defTabSz="361950">
              <a:lnSpc>
                <a:spcPct val="150000"/>
              </a:lnSpc>
            </a:pPr>
            <a:r>
              <a:rPr lang="en-US" altLang="ko-KR" sz="2400" b="1" dirty="0" smtClean="0">
                <a:latin typeface="맑은 고딕" charset="0"/>
                <a:ea typeface="맑은 고딕" charset="0"/>
                <a:cs typeface="맑은 고딕" charset="0"/>
                <a:sym typeface="굴림" charset="0"/>
              </a:rPr>
              <a:t>CAB:</a:t>
            </a:r>
            <a:r>
              <a:rPr lang="en-US" altLang="ko-KR" sz="2400" dirty="0" smtClean="0">
                <a:latin typeface="맑은 고딕" charset="0"/>
                <a:ea typeface="맑은 고딕" charset="0"/>
                <a:cs typeface="맑은 고딕" charset="0"/>
                <a:sym typeface="굴림" charset="0"/>
              </a:rPr>
              <a:t> </a:t>
            </a:r>
            <a:r>
              <a:rPr lang="en-US" altLang="ko-KR" sz="2400" b="1" dirty="0" smtClean="0">
                <a:latin typeface="맑은 고딕" charset="0"/>
                <a:ea typeface="맑은 고딕" charset="0"/>
                <a:cs typeface="맑은 고딕" charset="0"/>
                <a:sym typeface="굴림" charset="0"/>
              </a:rPr>
              <a:t>C</a:t>
            </a:r>
            <a:r>
              <a:rPr lang="en-US" altLang="ko-KR" sz="2400" dirty="0" smtClean="0">
                <a:latin typeface="맑은 고딕" charset="0"/>
                <a:ea typeface="맑은 고딕" charset="0"/>
                <a:cs typeface="맑은 고딕" charset="0"/>
                <a:sym typeface="굴림" charset="0"/>
              </a:rPr>
              <a:t>ustomer </a:t>
            </a:r>
            <a:r>
              <a:rPr lang="en-US" altLang="ko-KR" sz="2400" b="1" dirty="0" smtClean="0">
                <a:latin typeface="맑은 고딕" charset="0"/>
                <a:ea typeface="맑은 고딕" charset="0"/>
                <a:cs typeface="맑은 고딕" charset="0"/>
                <a:sym typeface="굴림" charset="0"/>
              </a:rPr>
              <a:t>A</a:t>
            </a:r>
            <a:r>
              <a:rPr lang="en-US" altLang="ko-KR" sz="2400" dirty="0" smtClean="0">
                <a:latin typeface="맑은 고딕" charset="0"/>
                <a:ea typeface="맑은 고딕" charset="0"/>
                <a:cs typeface="맑은 고딕" charset="0"/>
                <a:sym typeface="굴림" charset="0"/>
              </a:rPr>
              <a:t>cquisition </a:t>
            </a:r>
            <a:r>
              <a:rPr lang="en-US" altLang="ko-KR" sz="2400" b="1" dirty="0" smtClean="0">
                <a:latin typeface="맑은 고딕" charset="0"/>
                <a:ea typeface="맑은 고딕" charset="0"/>
                <a:cs typeface="맑은 고딕" charset="0"/>
                <a:sym typeface="굴림" charset="0"/>
              </a:rPr>
              <a:t>B</a:t>
            </a:r>
            <a:r>
              <a:rPr lang="en-US" altLang="ko-KR" sz="2400" dirty="0" smtClean="0">
                <a:latin typeface="맑은 고딕" charset="0"/>
                <a:ea typeface="맑은 고딕" charset="0"/>
                <a:cs typeface="맑은 고딕" charset="0"/>
                <a:sym typeface="굴림" charset="0"/>
              </a:rPr>
              <a:t>onus</a:t>
            </a:r>
            <a:endParaRPr lang="ko-KR" sz="2400" b="1" dirty="0">
              <a:latin typeface="맑은 고딕" charset="0"/>
              <a:ea typeface="맑은 고딕" charset="0"/>
              <a:cs typeface="맑은 고딕" charset="0"/>
            </a:endParaRPr>
          </a:p>
        </p:txBody>
      </p:sp>
    </p:spTree>
  </p:cSld>
  <p:clrMapOvr>
    <a:masterClrMapping/>
  </p:clrMapOvr>
  <p:transition spd="med">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p:cNvSpPr>
          <p:nvPr/>
        </p:nvSpPr>
        <p:spPr bwMode="auto">
          <a:xfrm>
            <a:off x="720725" y="538004"/>
            <a:ext cx="6611938" cy="4924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spAutoFit/>
          </a:bodyPr>
          <a:lstStyle/>
          <a:p>
            <a:pPr defTabSz="339725"/>
            <a:r>
              <a:rPr lang="ja-JP" altLang="en-US" sz="32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パーソナル・コミッション</a:t>
            </a:r>
            <a:endParaRPr lang="ko-KR" sz="3200" b="1" dirty="0">
              <a:solidFill>
                <a:srgbClr val="00245B"/>
              </a:solidFill>
              <a:latin typeface="メイリオ" panose="020B0604030504040204" pitchFamily="50" charset="-128"/>
              <a:ea typeface="맑은 고딕" charset="0"/>
              <a:cs typeface="맑은 고딕" charset="0"/>
            </a:endParaRPr>
          </a:p>
        </p:txBody>
      </p:sp>
      <p:graphicFrame>
        <p:nvGraphicFramePr>
          <p:cNvPr id="2" name="표 1"/>
          <p:cNvGraphicFramePr>
            <a:graphicFrameLocks noGrp="1"/>
          </p:cNvGraphicFramePr>
          <p:nvPr>
            <p:extLst>
              <p:ext uri="{D42A27DB-BD31-4B8C-83A1-F6EECF244321}">
                <p14:modId xmlns:p14="http://schemas.microsoft.com/office/powerpoint/2010/main" val="4221484791"/>
              </p:ext>
            </p:extLst>
          </p:nvPr>
        </p:nvGraphicFramePr>
        <p:xfrm>
          <a:off x="729467" y="1196975"/>
          <a:ext cx="4872037" cy="1479552"/>
        </p:xfrm>
        <a:graphic>
          <a:graphicData uri="http://schemas.openxmlformats.org/drawingml/2006/table">
            <a:tbl>
              <a:tblPr/>
              <a:tblGrid>
                <a:gridCol w="2424112">
                  <a:extLst>
                    <a:ext uri="{9D8B030D-6E8A-4147-A177-3AD203B41FA5}">
                      <a16:colId xmlns:a16="http://schemas.microsoft.com/office/drawing/2014/main" val="20000"/>
                    </a:ext>
                  </a:extLst>
                </a:gridCol>
                <a:gridCol w="2447925">
                  <a:extLst>
                    <a:ext uri="{9D8B030D-6E8A-4147-A177-3AD203B41FA5}">
                      <a16:colId xmlns:a16="http://schemas.microsoft.com/office/drawing/2014/main" val="20001"/>
                    </a:ext>
                  </a:extLst>
                </a:gridCol>
              </a:tblGrid>
              <a:tr h="369888">
                <a:tc>
                  <a:txBody>
                    <a:bodyPr/>
                    <a:lstStyle/>
                    <a:p>
                      <a:pPr marL="0" marR="0" lvl="0" indent="0" algn="l" defTabSz="914400" rtl="0" eaLnBrk="1" fontAlgn="base" latinLnBrk="1" hangingPunct="1">
                        <a:lnSpc>
                          <a:spcPct val="100000"/>
                        </a:lnSpc>
                        <a:spcBef>
                          <a:spcPct val="0"/>
                        </a:spcBef>
                        <a:spcAft>
                          <a:spcPct val="0"/>
                        </a:spcAft>
                        <a:buClrTx/>
                        <a:buSzTx/>
                        <a:buFontTx/>
                        <a:buNone/>
                        <a:tabLst>
                          <a:tab pos="355600" algn="l"/>
                          <a:tab pos="622300" algn="l"/>
                        </a:tabLst>
                      </a:pPr>
                      <a:r>
                        <a:rPr kumimoji="0" lang="en-US" altLang="ko-KR" sz="10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맑은 고딕" charset="0"/>
                          <a:sym typeface="Helvetica" charset="0"/>
                        </a:rPr>
                        <a:t>       </a:t>
                      </a:r>
                      <a:r>
                        <a:rPr kumimoji="0" lang="en-US" altLang="ko-KR"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맑은 고딕" charset="0"/>
                          <a:sym typeface="Helvetica" charset="0"/>
                        </a:rPr>
                        <a:t> 1 </a:t>
                      </a:r>
                      <a:r>
                        <a:rPr kumimoji="0" lang="en-US" altLang="ko-KR" sz="1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맑은 고딕" charset="0"/>
                          <a:sym typeface="Helvetica" charset="0"/>
                        </a:rPr>
                        <a:t> – 19 </a:t>
                      </a:r>
                      <a:r>
                        <a:rPr kumimoji="0" lang="ja-JP" altLang="en-US" sz="16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맑은 고딕" charset="0"/>
                          <a:sym typeface="Helvetica" charset="0"/>
                        </a:rPr>
                        <a:t>ポイント</a:t>
                      </a:r>
                      <a:endParaRPr kumimoji="0" lang="ko-KR" altLang="en-US" sz="1600" b="0" i="0" u="none" strike="noStrike" cap="none" normalizeH="0" baseline="0" dirty="0">
                        <a:ln>
                          <a:noFill/>
                        </a:ln>
                        <a:solidFill>
                          <a:schemeClr val="tx1"/>
                        </a:solidFill>
                        <a:effectLst/>
                        <a:latin typeface="メイリオ" panose="020B0604030504040204" pitchFamily="50" charset="-128"/>
                        <a:ea typeface="맑은 고딕" charset="0"/>
                        <a:cs typeface="맑은 고딕" charset="0"/>
                        <a:sym typeface="Helvetica" charset="0"/>
                      </a:endParaRPr>
                    </a:p>
                  </a:txBody>
                  <a:tcPr marL="91433" marR="9143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DE3F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맑은 고딕" charset="0"/>
                          <a:sym typeface="Helvetica" charset="0"/>
                        </a:rPr>
                        <a:t>1%</a:t>
                      </a:r>
                      <a:endParaRPr kumimoji="0" lang="ko-KR" altLang="en-US" sz="1800" b="0" i="0" u="none" strike="noStrike" cap="none" normalizeH="0" baseline="0" dirty="0">
                        <a:ln>
                          <a:noFill/>
                        </a:ln>
                        <a:solidFill>
                          <a:schemeClr val="tx1"/>
                        </a:solidFill>
                        <a:effectLst/>
                        <a:latin typeface="メイリオ" panose="020B0604030504040204" pitchFamily="50" charset="-128"/>
                        <a:ea typeface="맑은 고딕" charset="0"/>
                        <a:cs typeface="맑은 고딕" charset="0"/>
                        <a:sym typeface="Helvetica" charset="0"/>
                      </a:endParaRPr>
                    </a:p>
                  </a:txBody>
                  <a:tcPr marL="91433" marR="9143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DE3F1"/>
                    </a:solidFill>
                  </a:tcPr>
                </a:tc>
                <a:extLst>
                  <a:ext uri="{0D108BD9-81ED-4DB2-BD59-A6C34878D82A}">
                    <a16:rowId xmlns:a16="http://schemas.microsoft.com/office/drawing/2014/main" val="10000"/>
                  </a:ext>
                </a:extLst>
              </a:tr>
              <a:tr h="369888">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   </a:t>
                      </a:r>
                      <a:r>
                        <a:rPr kumimoji="0" lang="en-US" altLang="ko-KR" sz="18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 </a:t>
                      </a:r>
                      <a:r>
                        <a:rPr kumimoji="0" lang="en-US" altLang="ja-JP" sz="18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3</a:t>
                      </a:r>
                      <a:r>
                        <a:rPr kumimoji="0" lang="en-US" altLang="ko-KR" sz="18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0 – </a:t>
                      </a:r>
                      <a:r>
                        <a:rPr kumimoji="0" lang="en-US" altLang="ja-JP" sz="18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3</a:t>
                      </a:r>
                      <a:r>
                        <a:rPr kumimoji="0" lang="en-US" altLang="ko-KR" sz="18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9 </a:t>
                      </a:r>
                      <a:r>
                        <a:rPr kumimoji="0" lang="ja-JP" altLang="en-US" sz="16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ポイント</a:t>
                      </a:r>
                      <a:endParaRPr kumimoji="0" lang="ko-KR" altLang="en-US" sz="1600" b="0" i="0" u="none" strike="noStrike" cap="none" normalizeH="0" baseline="0" dirty="0">
                        <a:ln>
                          <a:noFill/>
                        </a:ln>
                        <a:solidFill>
                          <a:srgbClr val="000000"/>
                        </a:solidFill>
                        <a:effectLst/>
                        <a:latin typeface="メイリオ" panose="020B0604030504040204" pitchFamily="50" charset="-128"/>
                        <a:ea typeface="맑은 고딕" charset="0"/>
                        <a:cs typeface="맑은 고딕" charset="0"/>
                        <a:sym typeface="Helvetica" charset="0"/>
                      </a:endParaRPr>
                    </a:p>
                  </a:txBody>
                  <a:tcPr marL="91433" marR="9143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3%</a:t>
                      </a:r>
                      <a:endParaRPr kumimoji="0" lang="ko-KR" altLang="en-US" sz="1800" b="0" i="0" u="none" strike="noStrike" cap="none" normalizeH="0" baseline="0" dirty="0">
                        <a:ln>
                          <a:noFill/>
                        </a:ln>
                        <a:solidFill>
                          <a:srgbClr val="000000"/>
                        </a:solidFill>
                        <a:effectLst/>
                        <a:latin typeface="メイリオ" panose="020B0604030504040204" pitchFamily="50" charset="-128"/>
                        <a:ea typeface="맑은 고딕" charset="0"/>
                        <a:cs typeface="맑은 고딕" charset="0"/>
                        <a:sym typeface="Helvetica" charset="0"/>
                      </a:endParaRPr>
                    </a:p>
                  </a:txBody>
                  <a:tcPr marL="91433" marR="9143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1"/>
                  </a:ext>
                </a:extLst>
              </a:tr>
              <a:tr h="369888">
                <a:tc>
                  <a:txBody>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    </a:t>
                      </a:r>
                      <a:r>
                        <a:rPr kumimoji="0" lang="en-US" altLang="ja-JP" sz="18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4</a:t>
                      </a:r>
                      <a:r>
                        <a:rPr kumimoji="0" lang="en-US" altLang="ko-KR" sz="18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0 </a:t>
                      </a:r>
                      <a:r>
                        <a:rPr kumimoji="0" lang="en-US" altLang="ko-KR" sz="1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 </a:t>
                      </a:r>
                      <a:r>
                        <a:rPr kumimoji="0" lang="en-US" altLang="ja-JP" sz="18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4</a:t>
                      </a:r>
                      <a:r>
                        <a:rPr kumimoji="0" lang="en-US" altLang="ko-KR" sz="18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9 </a:t>
                      </a:r>
                      <a:r>
                        <a:rPr kumimoji="0" lang="ja-JP" altLang="en-US" sz="16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ポイント</a:t>
                      </a:r>
                      <a:endParaRPr kumimoji="0" lang="ko-KR" altLang="en-US" sz="1600" b="0" i="0" u="none" strike="noStrike" cap="none" normalizeH="0" baseline="0" dirty="0">
                        <a:ln>
                          <a:noFill/>
                        </a:ln>
                        <a:solidFill>
                          <a:srgbClr val="000000"/>
                        </a:solidFill>
                        <a:effectLst/>
                        <a:latin typeface="メイリオ" panose="020B0604030504040204" pitchFamily="50" charset="-128"/>
                        <a:ea typeface="맑은 고딕" charset="0"/>
                        <a:cs typeface="맑은 고딕" charset="0"/>
                        <a:sym typeface="Helvetica" charset="0"/>
                      </a:endParaRPr>
                    </a:p>
                  </a:txBody>
                  <a:tcPr marL="91433" marR="9143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E3F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5</a:t>
                      </a:r>
                      <a:r>
                        <a:rPr kumimoji="0" lang="en-US" altLang="ko-KR" sz="18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a:t>
                      </a:r>
                    </a:p>
                  </a:txBody>
                  <a:tcPr marL="91433" marR="9143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E3F1"/>
                    </a:solidFill>
                  </a:tcPr>
                </a:tc>
                <a:extLst>
                  <a:ext uri="{0D108BD9-81ED-4DB2-BD59-A6C34878D82A}">
                    <a16:rowId xmlns:a16="http://schemas.microsoft.com/office/drawing/2014/main" val="10002"/>
                  </a:ext>
                </a:extLst>
              </a:tr>
              <a:tr h="369888">
                <a:tc>
                  <a:txBody>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0" lang="ja-JP" altLang="en-US" sz="18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　 </a:t>
                      </a:r>
                      <a:r>
                        <a:rPr kumimoji="0" lang="en-US" altLang="ko-KR" sz="18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50 –     </a:t>
                      </a:r>
                      <a:r>
                        <a:rPr kumimoji="0" lang="ja-JP" altLang="en-US" sz="16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ポイント</a:t>
                      </a:r>
                      <a:endParaRPr kumimoji="0" lang="ko-KR" altLang="en-US" sz="1600" b="0" i="0" u="none" strike="noStrike" cap="none" normalizeH="0" baseline="0" dirty="0" smtClean="0">
                        <a:ln>
                          <a:noFill/>
                        </a:ln>
                        <a:solidFill>
                          <a:srgbClr val="000000"/>
                        </a:solidFill>
                        <a:effectLst/>
                        <a:latin typeface="メイリオ" panose="020B0604030504040204" pitchFamily="50" charset="-128"/>
                        <a:ea typeface="맑은 고딕" charset="0"/>
                        <a:cs typeface="맑은 고딕" charset="0"/>
                        <a:sym typeface="Helvetica" charset="0"/>
                      </a:endParaRPr>
                    </a:p>
                  </a:txBody>
                  <a:tcPr marL="91433" marR="9143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10%</a:t>
                      </a:r>
                      <a:endParaRPr kumimoji="0" lang="ko-KR" altLang="en-US" sz="1800" b="0" i="0" u="none" strike="noStrike" cap="none" normalizeH="0" baseline="0" dirty="0">
                        <a:ln>
                          <a:noFill/>
                        </a:ln>
                        <a:solidFill>
                          <a:srgbClr val="000000"/>
                        </a:solidFill>
                        <a:effectLst/>
                        <a:latin typeface="メイリオ" panose="020B0604030504040204" pitchFamily="50" charset="-128"/>
                        <a:ea typeface="맑은 고딕" charset="0"/>
                        <a:cs typeface="맑은 고딕" charset="0"/>
                        <a:sym typeface="Helvetica" charset="0"/>
                      </a:endParaRPr>
                    </a:p>
                  </a:txBody>
                  <a:tcPr marL="91433" marR="9143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3"/>
                  </a:ext>
                </a:extLst>
              </a:tr>
            </a:tbl>
          </a:graphicData>
        </a:graphic>
      </p:graphicFrame>
      <p:sp>
        <p:nvSpPr>
          <p:cNvPr id="16434" name="Rectangle 2"/>
          <p:cNvSpPr>
            <a:spLocks/>
          </p:cNvSpPr>
          <p:nvPr/>
        </p:nvSpPr>
        <p:spPr bwMode="auto">
          <a:xfrm>
            <a:off x="720725" y="3368764"/>
            <a:ext cx="6611938" cy="4924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spAutoFit/>
          </a:bodyPr>
          <a:lstStyle/>
          <a:p>
            <a:pPr defTabSz="339725"/>
            <a:r>
              <a:rPr lang="ja-JP" altLang="en-US" sz="32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サービス別ポイント</a:t>
            </a:r>
            <a:endParaRPr lang="ko-KR" altLang="ja-JP" sz="3200" b="1" dirty="0">
              <a:solidFill>
                <a:srgbClr val="00245B"/>
              </a:solidFill>
              <a:latin typeface="メイリオ" panose="020B0604030504040204" pitchFamily="50" charset="-128"/>
              <a:ea typeface="맑은 고딕" charset="0"/>
              <a:cs typeface="맑은 고딕" charset="0"/>
            </a:endParaRPr>
          </a:p>
        </p:txBody>
      </p:sp>
      <p:graphicFrame>
        <p:nvGraphicFramePr>
          <p:cNvPr id="8" name="표 2"/>
          <p:cNvGraphicFramePr>
            <a:graphicFrameLocks noGrp="1"/>
          </p:cNvGraphicFramePr>
          <p:nvPr>
            <p:extLst>
              <p:ext uri="{D42A27DB-BD31-4B8C-83A1-F6EECF244321}">
                <p14:modId xmlns:p14="http://schemas.microsoft.com/office/powerpoint/2010/main" val="3053849557"/>
              </p:ext>
            </p:extLst>
          </p:nvPr>
        </p:nvGraphicFramePr>
        <p:xfrm>
          <a:off x="741363" y="4002088"/>
          <a:ext cx="6850062" cy="742950"/>
        </p:xfrm>
        <a:graphic>
          <a:graphicData uri="http://schemas.openxmlformats.org/drawingml/2006/table">
            <a:tbl>
              <a:tblPr/>
              <a:tblGrid>
                <a:gridCol w="4689475">
                  <a:extLst>
                    <a:ext uri="{9D8B030D-6E8A-4147-A177-3AD203B41FA5}">
                      <a16:colId xmlns:a16="http://schemas.microsoft.com/office/drawing/2014/main" val="20000"/>
                    </a:ext>
                  </a:extLst>
                </a:gridCol>
                <a:gridCol w="2160587">
                  <a:extLst>
                    <a:ext uri="{9D8B030D-6E8A-4147-A177-3AD203B41FA5}">
                      <a16:colId xmlns:a16="http://schemas.microsoft.com/office/drawing/2014/main" val="20002"/>
                    </a:ext>
                  </a:extLst>
                </a:gridCol>
              </a:tblGrid>
              <a:tr h="3714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ja-JP" altLang="en-US" sz="16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エッセンシャル・サービス</a:t>
                      </a:r>
                      <a:endParaRPr kumimoji="0" lang="ko-KR" altLang="en-US" sz="1600" b="0" i="0" u="none" strike="noStrike" cap="none" normalizeH="0" baseline="0" dirty="0">
                        <a:ln>
                          <a:noFill/>
                        </a:ln>
                        <a:solidFill>
                          <a:srgbClr val="000000"/>
                        </a:solidFill>
                        <a:effectLst/>
                        <a:latin typeface="メイリオ" panose="020B0604030504040204" pitchFamily="50" charset="-128"/>
                        <a:ea typeface="맑은 고딕" charset="0"/>
                        <a:cs typeface="맑은 고딕" charset="0"/>
                        <a:sym typeface="Helvetica" charset="0"/>
                      </a:endParaRPr>
                    </a:p>
                  </a:txBody>
                  <a:tcPr marL="91431" marR="91431"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4EA"/>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6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2</a:t>
                      </a:r>
                      <a:r>
                        <a:rPr kumimoji="0" lang="ja-JP" altLang="en-US" sz="16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 ポイント</a:t>
                      </a:r>
                      <a:endParaRPr kumimoji="0" lang="ko-KR" altLang="en-US" sz="1600" b="0" i="0" u="none" strike="noStrike" cap="none" normalizeH="0" baseline="0" dirty="0">
                        <a:ln>
                          <a:noFill/>
                        </a:ln>
                        <a:solidFill>
                          <a:srgbClr val="000000"/>
                        </a:solidFill>
                        <a:effectLst/>
                        <a:latin typeface="メイリオ" panose="020B0604030504040204" pitchFamily="50" charset="-128"/>
                        <a:ea typeface="맑은 고딕" charset="0"/>
                        <a:cs typeface="맑은 고딕" charset="0"/>
                        <a:sym typeface="Helvetica" charset="0"/>
                      </a:endParaRPr>
                    </a:p>
                  </a:txBody>
                  <a:tcPr marL="91431" marR="91431"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4EA"/>
                    </a:solidFill>
                  </a:tcPr>
                </a:tc>
                <a:extLst>
                  <a:ext uri="{0D108BD9-81ED-4DB2-BD59-A6C34878D82A}">
                    <a16:rowId xmlns:a16="http://schemas.microsoft.com/office/drawing/2014/main" val="10004"/>
                  </a:ext>
                </a:extLst>
              </a:tr>
              <a:tr h="371475">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ja-JP" altLang="en-US" sz="16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ライフ・サービス</a:t>
                      </a:r>
                      <a:endParaRPr kumimoji="0" lang="ko-KR" altLang="en-US" sz="1600" b="0" i="0" u="none" strike="noStrike" cap="none" normalizeH="0" baseline="0" dirty="0">
                        <a:ln>
                          <a:noFill/>
                        </a:ln>
                        <a:solidFill>
                          <a:srgbClr val="000000"/>
                        </a:solidFill>
                        <a:effectLst/>
                        <a:latin typeface="メイリオ" panose="020B0604030504040204" pitchFamily="50" charset="-128"/>
                        <a:ea typeface="맑은 고딕" charset="0"/>
                        <a:cs typeface="맑은 고딕" charset="0"/>
                        <a:sym typeface="Helvetica" charset="0"/>
                      </a:endParaRPr>
                    </a:p>
                  </a:txBody>
                  <a:tcPr marL="91431" marR="91431"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6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1-</a:t>
                      </a:r>
                      <a:r>
                        <a:rPr kumimoji="0" lang="ja-JP" altLang="en-US" sz="1600" b="0" i="0" u="none" strike="noStrike" cap="none" normalizeH="0" baseline="0" dirty="0" smtClean="0">
                          <a:ln>
                            <a:noFill/>
                          </a:ln>
                          <a:solidFill>
                            <a:srgbClr val="000000"/>
                          </a:solidFill>
                          <a:effectLst/>
                          <a:latin typeface="メイリオ" panose="020B0604030504040204" pitchFamily="50" charset="-128"/>
                          <a:ea typeface="メイリオ" panose="020B0604030504040204" pitchFamily="50" charset="-128"/>
                          <a:cs typeface="맑은 고딕" charset="0"/>
                          <a:sym typeface="Helvetica" charset="0"/>
                        </a:rPr>
                        <a:t>５ポイント</a:t>
                      </a:r>
                      <a:endParaRPr kumimoji="0" lang="ko-KR" altLang="en-US" sz="1600" b="0" i="0" u="none" strike="noStrike" cap="none" normalizeH="0" baseline="0" dirty="0">
                        <a:ln>
                          <a:noFill/>
                        </a:ln>
                        <a:solidFill>
                          <a:srgbClr val="000000"/>
                        </a:solidFill>
                        <a:effectLst/>
                        <a:latin typeface="メイリオ" panose="020B0604030504040204" pitchFamily="50" charset="-128"/>
                        <a:ea typeface="맑은 고딕" charset="0"/>
                        <a:cs typeface="맑은 고딕" charset="0"/>
                        <a:sym typeface="Helvetica" charset="0"/>
                      </a:endParaRPr>
                    </a:p>
                  </a:txBody>
                  <a:tcPr marL="91431" marR="91431"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5"/>
                  </a:ext>
                </a:extLst>
              </a:tr>
            </a:tbl>
          </a:graphicData>
        </a:graphic>
      </p:graphicFrame>
    </p:spTree>
  </p:cSld>
  <p:clrMapOvr>
    <a:masterClrMapping/>
  </p:clrMapOvr>
  <p:transition spd="med">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p:cNvSpPr>
          <p:nvPr/>
        </p:nvSpPr>
        <p:spPr bwMode="auto">
          <a:xfrm>
            <a:off x="720725" y="538004"/>
            <a:ext cx="6611938" cy="4924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spAutoFit/>
          </a:bodyPr>
          <a:lstStyle/>
          <a:p>
            <a:pPr defTabSz="339725"/>
            <a:r>
              <a:rPr lang="ja-JP" altLang="en-US" sz="32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チーム・コミッション</a:t>
            </a:r>
            <a:endParaRPr lang="ko-KR" sz="3200" b="1" dirty="0">
              <a:solidFill>
                <a:srgbClr val="00245B"/>
              </a:solidFill>
              <a:latin typeface="メイリオ" panose="020B0604030504040204" pitchFamily="50" charset="-128"/>
              <a:ea typeface="맑은 고딕" charset="0"/>
              <a:cs typeface="맑은 고딕" charset="0"/>
            </a:endParaRPr>
          </a:p>
        </p:txBody>
      </p:sp>
      <p:pic>
        <p:nvPicPr>
          <p:cNvPr id="3" name="図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57914" y="826221"/>
            <a:ext cx="6584137" cy="3168352"/>
          </a:xfrm>
          <a:prstGeom prst="rect">
            <a:avLst/>
          </a:prstGeom>
        </p:spPr>
      </p:pic>
      <p:pic>
        <p:nvPicPr>
          <p:cNvPr id="5" name="図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24608" y="3465399"/>
            <a:ext cx="6650750" cy="3200407"/>
          </a:xfrm>
          <a:prstGeom prst="rect">
            <a:avLst/>
          </a:prstGeom>
        </p:spPr>
      </p:pic>
    </p:spTree>
  </p:cSld>
  <p:clrMapOvr>
    <a:masterClrMapping/>
  </p:clrMapOvr>
  <p:transition spd="med">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102054"/>
            </a:gs>
            <a:gs pos="100000">
              <a:srgbClr val="1A4194"/>
            </a:gs>
          </a:gsLst>
          <a:lin ang="5400000"/>
        </a:gradFill>
        <a:effectLst/>
      </p:bgPr>
    </p:bg>
    <p:spTree>
      <p:nvGrpSpPr>
        <p:cNvPr id="1" name=""/>
        <p:cNvGrpSpPr/>
        <p:nvPr/>
      </p:nvGrpSpPr>
      <p:grpSpPr>
        <a:xfrm>
          <a:off x="0" y="0"/>
          <a:ext cx="0" cy="0"/>
          <a:chOff x="0" y="0"/>
          <a:chExt cx="0" cy="0"/>
        </a:xfrm>
      </p:grpSpPr>
      <p:pic>
        <p:nvPicPr>
          <p:cNvPr id="7" name="Picture 6" descr="arrow.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225" y="1340768"/>
            <a:ext cx="8751049" cy="1409640"/>
          </a:xfrm>
          <a:prstGeom prst="rect">
            <a:avLst/>
          </a:prstGeom>
        </p:spPr>
      </p:pic>
      <p:sp>
        <p:nvSpPr>
          <p:cNvPr id="18444" name="Rectangle 10"/>
          <p:cNvSpPr>
            <a:spLocks/>
          </p:cNvSpPr>
          <p:nvPr/>
        </p:nvSpPr>
        <p:spPr bwMode="auto">
          <a:xfrm>
            <a:off x="1051813" y="2336723"/>
            <a:ext cx="1249646" cy="4020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algn="ctr" defTabSz="401638"/>
            <a:r>
              <a:rPr lang="ja-JP" altLang="en-US" sz="1100" b="1" dirty="0" smtClean="0">
                <a:solidFill>
                  <a:schemeClr val="bg1"/>
                </a:solidFill>
                <a:latin typeface="メイリオ" panose="020B0604030504040204" pitchFamily="50" charset="-128"/>
                <a:ea typeface="メイリオ" panose="020B0604030504040204" pitchFamily="50" charset="-128"/>
              </a:rPr>
              <a:t>クオリファイド </a:t>
            </a:r>
            <a:endParaRPr lang="en-US" altLang="ja-JP" sz="1100" b="1" dirty="0" smtClean="0">
              <a:solidFill>
                <a:schemeClr val="bg1"/>
              </a:solidFill>
              <a:latin typeface="メイリオ" panose="020B0604030504040204" pitchFamily="50" charset="-128"/>
              <a:ea typeface="メイリオ" panose="020B0604030504040204" pitchFamily="50" charset="-128"/>
            </a:endParaRPr>
          </a:p>
          <a:p>
            <a:pPr algn="ctr" defTabSz="401638"/>
            <a:r>
              <a:rPr lang="ja-JP" altLang="en-US" sz="1100" b="1" dirty="0" smtClean="0">
                <a:solidFill>
                  <a:schemeClr val="bg1"/>
                </a:solidFill>
                <a:latin typeface="メイリオ" panose="020B0604030504040204" pitchFamily="50" charset="-128"/>
                <a:ea typeface="メイリオ" panose="020B0604030504040204" pitchFamily="50" charset="-128"/>
              </a:rPr>
              <a:t>チームトレーナー</a:t>
            </a:r>
            <a:endParaRPr lang="ko-KR" sz="1100" b="1" i="1" dirty="0">
              <a:solidFill>
                <a:schemeClr val="bg1"/>
              </a:solidFill>
              <a:latin typeface="メイリオ" panose="020B0604030504040204" pitchFamily="50" charset="-128"/>
              <a:ea typeface="맑은 고딕" charset="0"/>
              <a:cs typeface="맑은 고딕" charset="0"/>
            </a:endParaRPr>
          </a:p>
        </p:txBody>
      </p:sp>
      <p:sp>
        <p:nvSpPr>
          <p:cNvPr id="18447" name="Rectangle 10"/>
          <p:cNvSpPr>
            <a:spLocks/>
          </p:cNvSpPr>
          <p:nvPr/>
        </p:nvSpPr>
        <p:spPr bwMode="auto">
          <a:xfrm>
            <a:off x="632520" y="4787715"/>
            <a:ext cx="3141244" cy="3712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1432" tIns="31432" rIns="31432" bIns="31432" anchor="ctr">
            <a:spAutoFit/>
          </a:bodyPr>
          <a:lstStyle/>
          <a:p>
            <a:pPr defTabSz="401638"/>
            <a:r>
              <a:rPr lang="ja-JP" altLang="en-US" sz="2000" b="1" dirty="0" smtClean="0">
                <a:solidFill>
                  <a:srgbClr val="262626"/>
                </a:solidFill>
                <a:latin typeface="メイリオ" panose="020B0604030504040204" pitchFamily="50" charset="-128"/>
                <a:ea typeface="メイリオ" panose="020B0604030504040204" pitchFamily="50" charset="-128"/>
                <a:cs typeface="맑은 고딕" charset="0"/>
              </a:rPr>
              <a:t>・２カスタマー・ポイント</a:t>
            </a:r>
            <a:endParaRPr lang="ko-KR" sz="2000" b="1" dirty="0">
              <a:solidFill>
                <a:srgbClr val="262626"/>
              </a:solidFill>
              <a:latin typeface="メイリオ" panose="020B0604030504040204" pitchFamily="50" charset="-128"/>
              <a:ea typeface="맑은 고딕" charset="0"/>
              <a:cs typeface="맑은 고딕" charset="0"/>
            </a:endParaRPr>
          </a:p>
        </p:txBody>
      </p:sp>
      <p:sp>
        <p:nvSpPr>
          <p:cNvPr id="18448" name="Rectangle 10"/>
          <p:cNvSpPr>
            <a:spLocks/>
          </p:cNvSpPr>
          <p:nvPr/>
        </p:nvSpPr>
        <p:spPr bwMode="auto">
          <a:xfrm>
            <a:off x="632520" y="5158969"/>
            <a:ext cx="3654204" cy="3712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1432" tIns="31432" rIns="31432" bIns="31432" anchor="ctr">
            <a:spAutoFit/>
          </a:bodyPr>
          <a:lstStyle/>
          <a:p>
            <a:pPr defTabSz="401638"/>
            <a:r>
              <a:rPr lang="ja-JP" altLang="en-US" sz="2000" b="1" dirty="0" smtClean="0">
                <a:solidFill>
                  <a:srgbClr val="262626"/>
                </a:solidFill>
                <a:latin typeface="メイリオ" panose="020B0604030504040204" pitchFamily="50" charset="-128"/>
                <a:ea typeface="メイリオ" panose="020B0604030504040204" pitchFamily="50" charset="-128"/>
                <a:cs typeface="맑은 고딕" charset="0"/>
              </a:rPr>
              <a:t>・１プリファード・カスタマー</a:t>
            </a:r>
            <a:endParaRPr lang="ko-KR" sz="2000" b="1" dirty="0">
              <a:solidFill>
                <a:srgbClr val="262626"/>
              </a:solidFill>
              <a:latin typeface="メイリオ" panose="020B0604030504040204" pitchFamily="50" charset="-128"/>
              <a:ea typeface="맑은 고딕" charset="0"/>
              <a:cs typeface="맑은 고딕" charset="0"/>
            </a:endParaRPr>
          </a:p>
        </p:txBody>
      </p:sp>
      <p:sp>
        <p:nvSpPr>
          <p:cNvPr id="23" name="Rectangle 1"/>
          <p:cNvSpPr>
            <a:spLocks/>
          </p:cNvSpPr>
          <p:nvPr/>
        </p:nvSpPr>
        <p:spPr bwMode="auto">
          <a:xfrm>
            <a:off x="704528" y="1556792"/>
            <a:ext cx="1944216" cy="737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4500" b="1" dirty="0" smtClean="0">
                <a:solidFill>
                  <a:schemeClr val="bg1"/>
                </a:solidFill>
                <a:latin typeface="맑은 고딕" charset="0"/>
                <a:ea typeface="맑은 고딕" charset="0"/>
                <a:cs typeface="맑은 고딕" charset="0"/>
              </a:rPr>
              <a:t>QTT</a:t>
            </a:r>
            <a:endParaRPr lang="ko-KR" sz="4500" b="1" dirty="0">
              <a:solidFill>
                <a:schemeClr val="bg1"/>
              </a:solidFill>
              <a:latin typeface="맑은 고딕" charset="0"/>
              <a:ea typeface="맑은 고딕" charset="0"/>
              <a:cs typeface="맑은 고딕" charset="0"/>
            </a:endParaRPr>
          </a:p>
        </p:txBody>
      </p:sp>
      <p:sp>
        <p:nvSpPr>
          <p:cNvPr id="24" name="Rectangle 1"/>
          <p:cNvSpPr>
            <a:spLocks/>
          </p:cNvSpPr>
          <p:nvPr/>
        </p:nvSpPr>
        <p:spPr bwMode="auto">
          <a:xfrm>
            <a:off x="3224808"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a:solidFill>
                  <a:schemeClr val="bg1"/>
                </a:solidFill>
                <a:latin typeface="맑은 고딕" charset="0"/>
                <a:ea typeface="맑은 고딕" charset="0"/>
                <a:cs typeface="맑은 고딕" charset="0"/>
              </a:rPr>
              <a:t>E</a:t>
            </a:r>
            <a:r>
              <a:rPr lang="en-US" altLang="ko-KR" sz="5000" b="1" dirty="0" smtClean="0">
                <a:solidFill>
                  <a:schemeClr val="bg1"/>
                </a:solidFill>
                <a:latin typeface="맑은 고딕" charset="0"/>
                <a:ea typeface="맑은 고딕" charset="0"/>
                <a:cs typeface="맑은 고딕" charset="0"/>
              </a:rPr>
              <a:t>TT</a:t>
            </a:r>
            <a:endParaRPr lang="ko-KR" sz="5000" b="1" dirty="0">
              <a:solidFill>
                <a:schemeClr val="bg1"/>
              </a:solidFill>
              <a:latin typeface="맑은 고딕" charset="0"/>
              <a:ea typeface="맑은 고딕" charset="0"/>
              <a:cs typeface="맑은 고딕" charset="0"/>
            </a:endParaRPr>
          </a:p>
        </p:txBody>
      </p:sp>
      <p:sp>
        <p:nvSpPr>
          <p:cNvPr id="25" name="Rectangle 1"/>
          <p:cNvSpPr>
            <a:spLocks/>
          </p:cNvSpPr>
          <p:nvPr/>
        </p:nvSpPr>
        <p:spPr bwMode="auto">
          <a:xfrm>
            <a:off x="5385048"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smtClean="0">
                <a:solidFill>
                  <a:schemeClr val="bg1"/>
                </a:solidFill>
                <a:latin typeface="맑은 고딕" charset="0"/>
                <a:ea typeface="맑은 고딕" charset="0"/>
                <a:cs typeface="맑은 고딕" charset="0"/>
              </a:rPr>
              <a:t>ETL</a:t>
            </a:r>
            <a:endParaRPr lang="ko-KR" sz="5000" b="1" dirty="0">
              <a:solidFill>
                <a:schemeClr val="bg1"/>
              </a:solidFill>
              <a:latin typeface="맑은 고딕" charset="0"/>
              <a:ea typeface="맑은 고딕" charset="0"/>
              <a:cs typeface="맑은 고딕" charset="0"/>
            </a:endParaRPr>
          </a:p>
        </p:txBody>
      </p:sp>
      <p:sp>
        <p:nvSpPr>
          <p:cNvPr id="26" name="Rectangle 1"/>
          <p:cNvSpPr>
            <a:spLocks/>
          </p:cNvSpPr>
          <p:nvPr/>
        </p:nvSpPr>
        <p:spPr bwMode="auto">
          <a:xfrm>
            <a:off x="7401272"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smtClean="0">
                <a:solidFill>
                  <a:schemeClr val="bg1"/>
                </a:solidFill>
                <a:latin typeface="맑은 고딕" charset="0"/>
                <a:ea typeface="맑은 고딕" charset="0"/>
                <a:cs typeface="맑은 고딕" charset="0"/>
              </a:rPr>
              <a:t>TC</a:t>
            </a:r>
            <a:endParaRPr lang="ko-KR" sz="5000" b="1" dirty="0">
              <a:solidFill>
                <a:schemeClr val="bg1"/>
              </a:solidFill>
              <a:latin typeface="맑은 고딕" charset="0"/>
              <a:ea typeface="맑은 고딕" charset="0"/>
              <a:cs typeface="맑은 고딕" charset="0"/>
            </a:endParaRPr>
          </a:p>
        </p:txBody>
      </p:sp>
      <p:sp>
        <p:nvSpPr>
          <p:cNvPr id="17" name="Rectangle 2"/>
          <p:cNvSpPr>
            <a:spLocks/>
          </p:cNvSpPr>
          <p:nvPr/>
        </p:nvSpPr>
        <p:spPr bwMode="auto">
          <a:xfrm>
            <a:off x="720725" y="538004"/>
            <a:ext cx="6611938" cy="4924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spAutoFit/>
          </a:bodyPr>
          <a:lstStyle/>
          <a:p>
            <a:pPr defTabSz="339725"/>
            <a:r>
              <a:rPr lang="ja-JP" altLang="en-US" sz="32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コンペンセーション・プラン</a:t>
            </a:r>
            <a:endParaRPr lang="ko-KR" sz="3200" b="1" dirty="0">
              <a:solidFill>
                <a:srgbClr val="00245B"/>
              </a:solidFill>
              <a:latin typeface="メイリオ" panose="020B0604030504040204" pitchFamily="50" charset="-128"/>
              <a:ea typeface="맑은 고딕" charset="0"/>
              <a:cs typeface="맑은 고딕" charset="0"/>
            </a:endParaRPr>
          </a:p>
        </p:txBody>
      </p:sp>
      <p:sp>
        <p:nvSpPr>
          <p:cNvPr id="20" name="Rectangle 10"/>
          <p:cNvSpPr>
            <a:spLocks/>
          </p:cNvSpPr>
          <p:nvPr/>
        </p:nvSpPr>
        <p:spPr bwMode="auto">
          <a:xfrm>
            <a:off x="5367436" y="4787715"/>
            <a:ext cx="3057887" cy="3712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1432" tIns="31432" rIns="31432" bIns="31432" anchor="ctr">
            <a:spAutoFit/>
          </a:bodyPr>
          <a:lstStyle/>
          <a:p>
            <a:pPr defTabSz="401638"/>
            <a:r>
              <a:rPr lang="ja-JP" altLang="en-US" sz="2000" b="1" dirty="0" smtClean="0">
                <a:solidFill>
                  <a:srgbClr val="262626"/>
                </a:solidFill>
                <a:latin typeface="メイリオ" panose="020B0604030504040204" pitchFamily="50" charset="-128"/>
                <a:ea typeface="メイリオ" panose="020B0604030504040204" pitchFamily="50" charset="-128"/>
                <a:cs typeface="맑은 고딕" charset="0"/>
              </a:rPr>
              <a:t>・</a:t>
            </a:r>
            <a:r>
              <a:rPr lang="en-US" altLang="ja-JP" sz="2000" b="1" dirty="0" smtClean="0">
                <a:solidFill>
                  <a:srgbClr val="262626"/>
                </a:solidFill>
                <a:latin typeface="メイリオ" panose="020B0604030504040204" pitchFamily="50" charset="-128"/>
                <a:ea typeface="メイリオ" panose="020B0604030504040204" pitchFamily="50" charset="-128"/>
                <a:cs typeface="맑은 고딕" charset="0"/>
              </a:rPr>
              <a:t>5</a:t>
            </a:r>
            <a:r>
              <a:rPr lang="ja-JP" altLang="en-US" sz="2000" b="1" dirty="0" smtClean="0">
                <a:solidFill>
                  <a:srgbClr val="262626"/>
                </a:solidFill>
                <a:latin typeface="メイリオ" panose="020B0604030504040204" pitchFamily="50" charset="-128"/>
                <a:ea typeface="メイリオ" panose="020B0604030504040204" pitchFamily="50" charset="-128"/>
                <a:cs typeface="맑은 고딕" charset="0"/>
              </a:rPr>
              <a:t>カスタマー・ポイント</a:t>
            </a:r>
            <a:endParaRPr lang="ko-KR" sz="2000" b="1" dirty="0">
              <a:solidFill>
                <a:srgbClr val="262626"/>
              </a:solidFill>
              <a:latin typeface="メイリオ" panose="020B0604030504040204" pitchFamily="50" charset="-128"/>
              <a:ea typeface="맑은 고딕" charset="0"/>
              <a:cs typeface="맑은 고딕" charset="0"/>
            </a:endParaRPr>
          </a:p>
        </p:txBody>
      </p:sp>
      <p:sp>
        <p:nvSpPr>
          <p:cNvPr id="22" name="Rectangle 10"/>
          <p:cNvSpPr>
            <a:spLocks/>
          </p:cNvSpPr>
          <p:nvPr/>
        </p:nvSpPr>
        <p:spPr bwMode="auto">
          <a:xfrm>
            <a:off x="5367436" y="5158969"/>
            <a:ext cx="3654204" cy="3712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1432" tIns="31432" rIns="31432" bIns="31432" anchor="ctr">
            <a:spAutoFit/>
          </a:bodyPr>
          <a:lstStyle/>
          <a:p>
            <a:pPr defTabSz="401638"/>
            <a:r>
              <a:rPr lang="ja-JP" altLang="en-US" sz="2000" b="1" dirty="0" smtClean="0">
                <a:solidFill>
                  <a:srgbClr val="262626"/>
                </a:solidFill>
                <a:latin typeface="メイリオ" panose="020B0604030504040204" pitchFamily="50" charset="-128"/>
                <a:ea typeface="メイリオ" panose="020B0604030504040204" pitchFamily="50" charset="-128"/>
                <a:cs typeface="맑은 고딕" charset="0"/>
              </a:rPr>
              <a:t>・１プリファード・カスタマー</a:t>
            </a:r>
            <a:endParaRPr lang="ko-KR" sz="2000" b="1" dirty="0">
              <a:solidFill>
                <a:srgbClr val="262626"/>
              </a:solidFill>
              <a:latin typeface="メイリオ" panose="020B0604030504040204" pitchFamily="50" charset="-128"/>
              <a:ea typeface="맑은 고딕" charset="0"/>
              <a:cs typeface="맑은 고딕" charset="0"/>
            </a:endParaRPr>
          </a:p>
        </p:txBody>
      </p:sp>
      <p:sp>
        <p:nvSpPr>
          <p:cNvPr id="27" name="Rectangle 10"/>
          <p:cNvSpPr>
            <a:spLocks/>
          </p:cNvSpPr>
          <p:nvPr/>
        </p:nvSpPr>
        <p:spPr bwMode="auto">
          <a:xfrm>
            <a:off x="632520" y="5860754"/>
            <a:ext cx="2627015" cy="525143"/>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defTabSz="401638"/>
            <a:r>
              <a:rPr lang="ko-KR" altLang="en-US" sz="3000" b="1" dirty="0" smtClean="0">
                <a:solidFill>
                  <a:schemeClr val="tx1">
                    <a:lumMod val="85000"/>
                    <a:lumOff val="15000"/>
                  </a:schemeClr>
                </a:solidFill>
                <a:latin typeface="맑은 고딕" charset="0"/>
                <a:ea typeface="맑은 고딕" charset="0"/>
                <a:cs typeface="맑은 고딕" charset="0"/>
              </a:rPr>
              <a:t> </a:t>
            </a:r>
            <a:r>
              <a:rPr lang="en-US" altLang="ko-KR" sz="3000" b="1" dirty="0" smtClean="0">
                <a:solidFill>
                  <a:schemeClr val="tx1">
                    <a:lumMod val="85000"/>
                    <a:lumOff val="15000"/>
                  </a:schemeClr>
                </a:solidFill>
                <a:latin typeface="맑은 고딕" charset="0"/>
                <a:ea typeface="맑은 고딕" charset="0"/>
                <a:cs typeface="맑은 고딕" charset="0"/>
              </a:rPr>
              <a:t>CAB: </a:t>
            </a:r>
            <a:r>
              <a:rPr lang="ja-JP" altLang="en-US" sz="3000" b="1" dirty="0" smtClean="0">
                <a:solidFill>
                  <a:schemeClr val="tx1">
                    <a:lumMod val="85000"/>
                    <a:lumOff val="15000"/>
                  </a:schemeClr>
                </a:solidFill>
                <a:latin typeface="맑은 고딕" charset="0"/>
                <a:ea typeface="맑은 고딕" charset="0"/>
                <a:cs typeface="맑은 고딕" charset="0"/>
              </a:rPr>
              <a:t>￥</a:t>
            </a:r>
            <a:r>
              <a:rPr lang="en-US" altLang="ko-KR" sz="3000" b="1" dirty="0" smtClean="0">
                <a:solidFill>
                  <a:schemeClr val="tx1">
                    <a:lumMod val="85000"/>
                    <a:lumOff val="15000"/>
                  </a:schemeClr>
                </a:solidFill>
                <a:latin typeface="맑은 고딕" charset="0"/>
                <a:ea typeface="맑은 고딕" charset="0"/>
                <a:cs typeface="맑은 고딕" charset="0"/>
              </a:rPr>
              <a:t>5,000</a:t>
            </a:r>
            <a:endParaRPr lang="ko-KR" sz="3000" b="1" dirty="0">
              <a:solidFill>
                <a:schemeClr val="tx1">
                  <a:lumMod val="85000"/>
                  <a:lumOff val="15000"/>
                </a:schemeClr>
              </a:solidFill>
              <a:latin typeface="맑은 고딕" charset="0"/>
              <a:ea typeface="맑은 고딕" charset="0"/>
              <a:cs typeface="맑은 고딕" charset="0"/>
            </a:endParaRPr>
          </a:p>
        </p:txBody>
      </p:sp>
      <p:sp>
        <p:nvSpPr>
          <p:cNvPr id="21" name="Rectangle 10"/>
          <p:cNvSpPr>
            <a:spLocks/>
          </p:cNvSpPr>
          <p:nvPr/>
        </p:nvSpPr>
        <p:spPr bwMode="auto">
          <a:xfrm>
            <a:off x="649749" y="3104245"/>
            <a:ext cx="7350729" cy="8021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1432" tIns="31432" rIns="31432" bIns="31432" anchor="ctr">
            <a:spAutoFit/>
          </a:bodyPr>
          <a:lstStyle/>
          <a:p>
            <a:pPr defTabSz="401638"/>
            <a:r>
              <a:rPr lang="ja-JP" altLang="en-US" sz="2400" b="1" dirty="0" smtClean="0">
                <a:solidFill>
                  <a:srgbClr val="262626"/>
                </a:solidFill>
                <a:latin typeface="メイリオ" panose="020B0604030504040204" pitchFamily="50" charset="-128"/>
                <a:ea typeface="メイリオ" panose="020B0604030504040204" pitchFamily="50" charset="-128"/>
                <a:cs typeface="맑은 고딕" charset="0"/>
              </a:rPr>
              <a:t>エッセンシャル・サービスキット購入時に</a:t>
            </a:r>
            <a:endParaRPr lang="en-US" altLang="ja-JP" sz="2400" b="1" dirty="0" smtClean="0">
              <a:solidFill>
                <a:srgbClr val="262626"/>
              </a:solidFill>
              <a:latin typeface="メイリオ" panose="020B0604030504040204" pitchFamily="50" charset="-128"/>
              <a:ea typeface="メイリオ" panose="020B0604030504040204" pitchFamily="50" charset="-128"/>
              <a:cs typeface="맑은 고딕" charset="0"/>
            </a:endParaRPr>
          </a:p>
          <a:p>
            <a:pPr defTabSz="401638"/>
            <a:r>
              <a:rPr lang="en-US" altLang="ja-JP" sz="2400" b="1" dirty="0" smtClean="0">
                <a:solidFill>
                  <a:srgbClr val="262626"/>
                </a:solidFill>
                <a:latin typeface="メイリオ" panose="020B0604030504040204" pitchFamily="50" charset="-128"/>
                <a:ea typeface="メイリオ" panose="020B0604030504040204" pitchFamily="50" charset="-128"/>
                <a:cs typeface="맑은 고딕" charset="0"/>
              </a:rPr>
              <a:t>3</a:t>
            </a:r>
            <a:r>
              <a:rPr lang="ja-JP" altLang="en-US" sz="2400" b="1" dirty="0" smtClean="0">
                <a:solidFill>
                  <a:srgbClr val="262626"/>
                </a:solidFill>
                <a:latin typeface="メイリオ" panose="020B0604030504040204" pitchFamily="50" charset="-128"/>
                <a:ea typeface="メイリオ" panose="020B0604030504040204" pitchFamily="50" charset="-128"/>
                <a:cs typeface="맑은 고딕" charset="0"/>
              </a:rPr>
              <a:t>プリファード・カスタマーを獲得できた場合に達成</a:t>
            </a:r>
            <a:endParaRPr lang="ko-KR" sz="2400" b="1" dirty="0">
              <a:solidFill>
                <a:srgbClr val="262626"/>
              </a:solidFill>
              <a:latin typeface="メイリオ" panose="020B0604030504040204" pitchFamily="50" charset="-128"/>
              <a:ea typeface="맑은 고딕" charset="0"/>
              <a:cs typeface="맑은 고딕" charset="0"/>
            </a:endParaRPr>
          </a:p>
        </p:txBody>
      </p:sp>
      <p:sp>
        <p:nvSpPr>
          <p:cNvPr id="2" name="正方形/長方形 1"/>
          <p:cNvSpPr/>
          <p:nvPr/>
        </p:nvSpPr>
        <p:spPr bwMode="auto">
          <a:xfrm>
            <a:off x="687164" y="4268783"/>
            <a:ext cx="3031955" cy="339389"/>
          </a:xfrm>
          <a:prstGeom prst="rect">
            <a:avLst/>
          </a:prstGeom>
          <a:solidFill>
            <a:srgbClr val="B1B4B5"/>
          </a:solidFill>
          <a:ln w="25400" cap="flat" cmpd="sng" algn="ctr">
            <a:noFill/>
            <a:prstDash val="solid"/>
            <a:round/>
            <a:headEnd type="none" w="med" len="med"/>
            <a:tailEnd type="none" w="med" len="med"/>
          </a:ln>
          <a:effectLst/>
        </p:spPr>
        <p:txBody>
          <a:bodyPr vert="horz" wrap="square" lIns="71436" tIns="71436" rIns="71436" bIns="71436" numCol="1" rtlCol="0" anchor="ctr" anchorCtr="0" compatLnSpc="1">
            <a:prstTxWarp prst="textNoShape">
              <a:avLst/>
            </a:prstTxWarp>
            <a:spAutoFit/>
          </a:bodyPr>
          <a:lstStyle/>
          <a:p>
            <a:pPr marL="0" marR="0" indent="0" algn="l" defTabSz="255588" rtl="0" eaLnBrk="1" fontAlgn="base" latinLnBrk="0" hangingPunct="0">
              <a:lnSpc>
                <a:spcPct val="100000"/>
              </a:lnSpc>
              <a:spcBef>
                <a:spcPct val="0"/>
              </a:spcBef>
              <a:spcAft>
                <a:spcPct val="0"/>
              </a:spcAft>
              <a:buClrTx/>
              <a:buSzTx/>
              <a:buFontTx/>
              <a:buNone/>
              <a:tabLst/>
            </a:pPr>
            <a:endParaRPr kumimoji="0" lang="ja-JP" altLang="en-US" sz="2200" b="0" i="0" u="none" strike="noStrike" cap="none" normalizeH="0" baseline="0" smtClean="0">
              <a:ln>
                <a:noFill/>
              </a:ln>
              <a:solidFill>
                <a:srgbClr val="000000"/>
              </a:solidFill>
              <a:effectLst/>
              <a:latin typeface="Helvetica" charset="0"/>
              <a:ea typeface="Helvetica" charset="0"/>
              <a:cs typeface="Helvetica" charset="0"/>
              <a:sym typeface="Helvetica" charset="0"/>
            </a:endParaRPr>
          </a:p>
        </p:txBody>
      </p:sp>
      <p:sp>
        <p:nvSpPr>
          <p:cNvPr id="28" name="Rectangle 10"/>
          <p:cNvSpPr>
            <a:spLocks/>
          </p:cNvSpPr>
          <p:nvPr/>
        </p:nvSpPr>
        <p:spPr bwMode="auto">
          <a:xfrm>
            <a:off x="786407" y="4290125"/>
            <a:ext cx="2833467" cy="3404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1432" tIns="31432" rIns="31432" bIns="31432" anchor="ctr">
            <a:spAutoFit/>
          </a:bodyPr>
          <a:lstStyle/>
          <a:p>
            <a:pPr defTabSz="401638"/>
            <a:r>
              <a:rPr lang="ja-JP" altLang="en-US" sz="1800" b="1" dirty="0" smtClean="0">
                <a:solidFill>
                  <a:schemeClr val="bg1"/>
                </a:solidFill>
                <a:latin typeface="メイリオ" panose="020B0604030504040204" pitchFamily="50" charset="-128"/>
                <a:ea typeface="メイリオ" panose="020B0604030504040204" pitchFamily="50" charset="-128"/>
                <a:cs typeface="맑은 고딕" charset="0"/>
                <a:sym typeface="Wingdings" charset="0"/>
              </a:rPr>
              <a:t>エッセンシャル・サービス</a:t>
            </a:r>
            <a:endParaRPr lang="ko-KR" sz="1800" b="1" dirty="0">
              <a:solidFill>
                <a:schemeClr val="bg1"/>
              </a:solidFill>
              <a:latin typeface="メイリオ" panose="020B0604030504040204" pitchFamily="50" charset="-128"/>
              <a:ea typeface="맑은 고딕" charset="0"/>
              <a:cs typeface="맑은 고딕" charset="0"/>
            </a:endParaRPr>
          </a:p>
        </p:txBody>
      </p:sp>
      <p:sp>
        <p:nvSpPr>
          <p:cNvPr id="29" name="正方形/長方形 28"/>
          <p:cNvSpPr/>
          <p:nvPr/>
        </p:nvSpPr>
        <p:spPr bwMode="auto">
          <a:xfrm>
            <a:off x="5525254" y="4260395"/>
            <a:ext cx="3031955" cy="339389"/>
          </a:xfrm>
          <a:prstGeom prst="rect">
            <a:avLst/>
          </a:prstGeom>
          <a:solidFill>
            <a:srgbClr val="B1B4B5"/>
          </a:solidFill>
          <a:ln w="25400" cap="flat" cmpd="sng" algn="ctr">
            <a:noFill/>
            <a:prstDash val="solid"/>
            <a:round/>
            <a:headEnd type="none" w="med" len="med"/>
            <a:tailEnd type="none" w="med" len="med"/>
          </a:ln>
          <a:effectLst/>
        </p:spPr>
        <p:txBody>
          <a:bodyPr vert="horz" wrap="square" lIns="71436" tIns="71436" rIns="71436" bIns="71436" numCol="1" rtlCol="0" anchor="ctr" anchorCtr="0" compatLnSpc="1">
            <a:prstTxWarp prst="textNoShape">
              <a:avLst/>
            </a:prstTxWarp>
            <a:spAutoFit/>
          </a:bodyPr>
          <a:lstStyle/>
          <a:p>
            <a:pPr marL="0" marR="0" indent="0" algn="l" defTabSz="255588" rtl="0" eaLnBrk="1" fontAlgn="base" latinLnBrk="0" hangingPunct="0">
              <a:lnSpc>
                <a:spcPct val="100000"/>
              </a:lnSpc>
              <a:spcBef>
                <a:spcPct val="0"/>
              </a:spcBef>
              <a:spcAft>
                <a:spcPct val="0"/>
              </a:spcAft>
              <a:buClrTx/>
              <a:buSzTx/>
              <a:buFontTx/>
              <a:buNone/>
              <a:tabLst/>
            </a:pPr>
            <a:endParaRPr kumimoji="0" lang="ja-JP" altLang="en-US" sz="2200" b="0" i="0" u="none" strike="noStrike" cap="none" normalizeH="0" baseline="0" smtClean="0">
              <a:ln>
                <a:noFill/>
              </a:ln>
              <a:solidFill>
                <a:srgbClr val="000000"/>
              </a:solidFill>
              <a:effectLst/>
              <a:latin typeface="Helvetica" charset="0"/>
              <a:ea typeface="Helvetica" charset="0"/>
              <a:cs typeface="Helvetica" charset="0"/>
              <a:sym typeface="Helvetica" charset="0"/>
            </a:endParaRPr>
          </a:p>
        </p:txBody>
      </p:sp>
      <p:sp>
        <p:nvSpPr>
          <p:cNvPr id="30" name="Rectangle 10"/>
          <p:cNvSpPr>
            <a:spLocks/>
          </p:cNvSpPr>
          <p:nvPr/>
        </p:nvSpPr>
        <p:spPr bwMode="auto">
          <a:xfrm>
            <a:off x="6086163" y="4281737"/>
            <a:ext cx="1910137" cy="3404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1432" tIns="31432" rIns="31432" bIns="31432" anchor="ctr">
            <a:spAutoFit/>
          </a:bodyPr>
          <a:lstStyle/>
          <a:p>
            <a:pPr defTabSz="401638"/>
            <a:r>
              <a:rPr lang="ja-JP" altLang="en-US" sz="1800" b="1" dirty="0" smtClean="0">
                <a:solidFill>
                  <a:schemeClr val="bg1"/>
                </a:solidFill>
                <a:latin typeface="メイリオ" panose="020B0604030504040204" pitchFamily="50" charset="-128"/>
                <a:ea typeface="メイリオ" panose="020B0604030504040204" pitchFamily="50" charset="-128"/>
                <a:cs typeface="맑은 고딕" charset="0"/>
                <a:sym typeface="Wingdings" charset="0"/>
              </a:rPr>
              <a:t>ライフ・サービス</a:t>
            </a:r>
            <a:endParaRPr lang="ko-KR" sz="1800" b="1" dirty="0">
              <a:solidFill>
                <a:schemeClr val="bg1"/>
              </a:solidFill>
              <a:latin typeface="メイリオ" panose="020B0604030504040204" pitchFamily="50" charset="-128"/>
              <a:ea typeface="맑은 고딕" charset="0"/>
              <a:cs typeface="맑은 고딕" charset="0"/>
            </a:endParaRPr>
          </a:p>
        </p:txBody>
      </p:sp>
    </p:spTree>
  </p:cSld>
  <p:clrMapOvr>
    <a:masterClrMapping/>
  </p:clrMapOvr>
  <p:transition spd="med">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102054"/>
            </a:gs>
            <a:gs pos="100000">
              <a:srgbClr val="1A4194"/>
            </a:gs>
          </a:gsLst>
          <a:lin ang="5400000"/>
        </a:gradFill>
        <a:effectLst/>
      </p:bgPr>
    </p:bg>
    <p:spTree>
      <p:nvGrpSpPr>
        <p:cNvPr id="1" name=""/>
        <p:cNvGrpSpPr/>
        <p:nvPr/>
      </p:nvGrpSpPr>
      <p:grpSpPr>
        <a:xfrm>
          <a:off x="0" y="0"/>
          <a:ext cx="0" cy="0"/>
          <a:chOff x="0" y="0"/>
          <a:chExt cx="0" cy="0"/>
        </a:xfrm>
      </p:grpSpPr>
      <p:pic>
        <p:nvPicPr>
          <p:cNvPr id="50" name="Picture 49" descr="arrow.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225" y="1340768"/>
            <a:ext cx="8751049" cy="1409640"/>
          </a:xfrm>
          <a:prstGeom prst="rect">
            <a:avLst/>
          </a:prstGeom>
        </p:spPr>
      </p:pic>
      <p:sp>
        <p:nvSpPr>
          <p:cNvPr id="21" name="Rectangle 10"/>
          <p:cNvSpPr>
            <a:spLocks/>
          </p:cNvSpPr>
          <p:nvPr/>
        </p:nvSpPr>
        <p:spPr bwMode="auto">
          <a:xfrm>
            <a:off x="648225" y="5162506"/>
            <a:ext cx="6812033" cy="5559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defTabSz="401638"/>
            <a:r>
              <a:rPr lang="en-US" altLang="ko-KR" sz="32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10</a:t>
            </a:r>
            <a:r>
              <a:rPr lang="ja-JP" altLang="en-US" sz="32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カスタマー・ポイント</a:t>
            </a:r>
            <a:endParaRPr lang="ko-KR" sz="3200" b="1" dirty="0">
              <a:solidFill>
                <a:schemeClr val="tx1">
                  <a:lumMod val="85000"/>
                  <a:lumOff val="15000"/>
                </a:schemeClr>
              </a:solidFill>
              <a:latin typeface="メイリオ" panose="020B0604030504040204" pitchFamily="50" charset="-128"/>
              <a:ea typeface="맑은 고딕" charset="0"/>
              <a:cs typeface="맑은 고딕" charset="0"/>
            </a:endParaRPr>
          </a:p>
        </p:txBody>
      </p:sp>
      <p:sp>
        <p:nvSpPr>
          <p:cNvPr id="31" name="Rectangle 1"/>
          <p:cNvSpPr>
            <a:spLocks/>
          </p:cNvSpPr>
          <p:nvPr/>
        </p:nvSpPr>
        <p:spPr bwMode="auto">
          <a:xfrm>
            <a:off x="3152800"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a:solidFill>
                  <a:schemeClr val="bg1"/>
                </a:solidFill>
                <a:latin typeface="맑은 고딕" charset="0"/>
                <a:ea typeface="맑은 고딕" charset="0"/>
                <a:cs typeface="맑은 고딕" charset="0"/>
              </a:rPr>
              <a:t>E</a:t>
            </a:r>
            <a:r>
              <a:rPr lang="en-US" altLang="ko-KR" sz="5000" b="1" dirty="0" smtClean="0">
                <a:solidFill>
                  <a:schemeClr val="bg1"/>
                </a:solidFill>
                <a:latin typeface="맑은 고딕" charset="0"/>
                <a:ea typeface="맑은 고딕" charset="0"/>
                <a:cs typeface="맑은 고딕" charset="0"/>
              </a:rPr>
              <a:t>TT</a:t>
            </a:r>
            <a:endParaRPr lang="ko-KR" sz="5000" b="1" dirty="0">
              <a:solidFill>
                <a:schemeClr val="bg1"/>
              </a:solidFill>
              <a:latin typeface="맑은 고딕" charset="0"/>
              <a:ea typeface="맑은 고딕" charset="0"/>
              <a:cs typeface="맑은 고딕" charset="0"/>
            </a:endParaRPr>
          </a:p>
        </p:txBody>
      </p:sp>
      <p:sp>
        <p:nvSpPr>
          <p:cNvPr id="32" name="Rectangle 1"/>
          <p:cNvSpPr>
            <a:spLocks/>
          </p:cNvSpPr>
          <p:nvPr/>
        </p:nvSpPr>
        <p:spPr bwMode="auto">
          <a:xfrm>
            <a:off x="5385048"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smtClean="0">
                <a:solidFill>
                  <a:schemeClr val="bg1"/>
                </a:solidFill>
                <a:latin typeface="맑은 고딕" charset="0"/>
                <a:ea typeface="맑은 고딕" charset="0"/>
                <a:cs typeface="맑은 고딕" charset="0"/>
              </a:rPr>
              <a:t>ETL</a:t>
            </a:r>
            <a:endParaRPr lang="ko-KR" sz="5000" b="1" dirty="0">
              <a:solidFill>
                <a:schemeClr val="bg1"/>
              </a:solidFill>
              <a:latin typeface="맑은 고딕" charset="0"/>
              <a:ea typeface="맑은 고딕" charset="0"/>
              <a:cs typeface="맑은 고딕" charset="0"/>
            </a:endParaRPr>
          </a:p>
        </p:txBody>
      </p:sp>
      <p:sp>
        <p:nvSpPr>
          <p:cNvPr id="33" name="Rectangle 1"/>
          <p:cNvSpPr>
            <a:spLocks/>
          </p:cNvSpPr>
          <p:nvPr/>
        </p:nvSpPr>
        <p:spPr bwMode="auto">
          <a:xfrm>
            <a:off x="7401272"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smtClean="0">
                <a:solidFill>
                  <a:schemeClr val="bg1"/>
                </a:solidFill>
                <a:latin typeface="맑은 고딕" charset="0"/>
                <a:ea typeface="맑은 고딕" charset="0"/>
                <a:cs typeface="맑은 고딕" charset="0"/>
              </a:rPr>
              <a:t>TC</a:t>
            </a:r>
            <a:endParaRPr lang="ko-KR" sz="5000" b="1" dirty="0">
              <a:solidFill>
                <a:schemeClr val="bg1"/>
              </a:solidFill>
              <a:latin typeface="맑은 고딕" charset="0"/>
              <a:ea typeface="맑은 고딕" charset="0"/>
              <a:cs typeface="맑은 고딕" charset="0"/>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20936"/>
          <a:stretch/>
        </p:blipFill>
        <p:spPr>
          <a:xfrm rot="10800000">
            <a:off x="2864768" y="3419128"/>
            <a:ext cx="1926456" cy="484944"/>
          </a:xfrm>
          <a:prstGeom prst="rect">
            <a:avLst/>
          </a:prstGeom>
        </p:spPr>
      </p:pic>
      <p:sp>
        <p:nvSpPr>
          <p:cNvPr id="42" name="Rectangle 1"/>
          <p:cNvSpPr>
            <a:spLocks/>
          </p:cNvSpPr>
          <p:nvPr/>
        </p:nvSpPr>
        <p:spPr bwMode="auto">
          <a:xfrm>
            <a:off x="2864768" y="2924944"/>
            <a:ext cx="1944216" cy="506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3000" b="1" dirty="0">
                <a:solidFill>
                  <a:srgbClr val="262626"/>
                </a:solidFill>
                <a:latin typeface="맑은 고딕" charset="0"/>
                <a:ea typeface="맑은 고딕" charset="0"/>
                <a:cs typeface="맑은 고딕" charset="0"/>
              </a:rPr>
              <a:t>E</a:t>
            </a:r>
            <a:r>
              <a:rPr lang="en-US" altLang="ko-KR" sz="3000" b="1" dirty="0" smtClean="0">
                <a:solidFill>
                  <a:srgbClr val="262626"/>
                </a:solidFill>
                <a:latin typeface="맑은 고딕" charset="0"/>
                <a:ea typeface="맑은 고딕" charset="0"/>
                <a:cs typeface="맑은 고딕" charset="0"/>
              </a:rPr>
              <a:t>TT</a:t>
            </a:r>
            <a:endParaRPr lang="ko-KR" sz="3000" b="1" dirty="0">
              <a:solidFill>
                <a:srgbClr val="262626"/>
              </a:solidFill>
              <a:latin typeface="맑은 고딕" charset="0"/>
              <a:ea typeface="맑은 고딕" charset="0"/>
              <a:cs typeface="맑은 고딕" charset="0"/>
            </a:endParaRPr>
          </a:p>
        </p:txBody>
      </p:sp>
      <p:sp>
        <p:nvSpPr>
          <p:cNvPr id="43" name="Rectangle 1"/>
          <p:cNvSpPr>
            <a:spLocks/>
          </p:cNvSpPr>
          <p:nvPr/>
        </p:nvSpPr>
        <p:spPr bwMode="auto">
          <a:xfrm>
            <a:off x="1928664" y="3923184"/>
            <a:ext cx="1944216" cy="506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3000" b="1" dirty="0" smtClean="0">
                <a:solidFill>
                  <a:srgbClr val="262626"/>
                </a:solidFill>
                <a:latin typeface="맑은 고딕" charset="0"/>
                <a:ea typeface="맑은 고딕" charset="0"/>
                <a:cs typeface="맑은 고딕" charset="0"/>
              </a:rPr>
              <a:t>QTT</a:t>
            </a:r>
            <a:endParaRPr lang="ko-KR" sz="3000" b="1" dirty="0">
              <a:solidFill>
                <a:srgbClr val="262626"/>
              </a:solidFill>
              <a:latin typeface="맑은 고딕" charset="0"/>
              <a:ea typeface="맑은 고딕" charset="0"/>
              <a:cs typeface="맑은 고딕" charset="0"/>
            </a:endParaRPr>
          </a:p>
        </p:txBody>
      </p:sp>
      <p:sp>
        <p:nvSpPr>
          <p:cNvPr id="44" name="Rectangle 1"/>
          <p:cNvSpPr>
            <a:spLocks/>
          </p:cNvSpPr>
          <p:nvPr/>
        </p:nvSpPr>
        <p:spPr bwMode="auto">
          <a:xfrm>
            <a:off x="3800872" y="3923184"/>
            <a:ext cx="1944216" cy="506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3000" b="1" dirty="0" smtClean="0">
                <a:solidFill>
                  <a:srgbClr val="262626"/>
                </a:solidFill>
                <a:latin typeface="맑은 고딕" charset="0"/>
                <a:ea typeface="맑은 고딕" charset="0"/>
                <a:cs typeface="맑은 고딕" charset="0"/>
              </a:rPr>
              <a:t>QTT</a:t>
            </a:r>
            <a:endParaRPr lang="ko-KR" sz="3000" b="1" dirty="0">
              <a:solidFill>
                <a:srgbClr val="262626"/>
              </a:solidFill>
              <a:latin typeface="맑은 고딕" charset="0"/>
              <a:ea typeface="맑은 고딕" charset="0"/>
              <a:cs typeface="맑은 고딕" charset="0"/>
            </a:endParaRPr>
          </a:p>
        </p:txBody>
      </p:sp>
      <p:sp>
        <p:nvSpPr>
          <p:cNvPr id="46" name="Rectangle 10"/>
          <p:cNvSpPr>
            <a:spLocks/>
          </p:cNvSpPr>
          <p:nvPr/>
        </p:nvSpPr>
        <p:spPr bwMode="auto">
          <a:xfrm>
            <a:off x="648225" y="5852655"/>
            <a:ext cx="4859263" cy="525143"/>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defTabSz="401638"/>
            <a:r>
              <a:rPr lang="ko-KR" altLang="en-US" sz="3000" b="1" dirty="0" smtClean="0">
                <a:solidFill>
                  <a:schemeClr val="tx1">
                    <a:lumMod val="85000"/>
                    <a:lumOff val="15000"/>
                  </a:schemeClr>
                </a:solidFill>
                <a:latin typeface="맑은 고딕" charset="0"/>
                <a:ea typeface="맑은 고딕" charset="0"/>
                <a:cs typeface="맑은 고딕" charset="0"/>
              </a:rPr>
              <a:t> </a:t>
            </a:r>
            <a:r>
              <a:rPr lang="en-US" altLang="ko-KR" sz="3000" b="1" dirty="0" smtClean="0">
                <a:solidFill>
                  <a:schemeClr val="tx1">
                    <a:lumMod val="85000"/>
                    <a:lumOff val="15000"/>
                  </a:schemeClr>
                </a:solidFill>
                <a:latin typeface="맑은 고딕" charset="0"/>
                <a:ea typeface="맑은 고딕" charset="0"/>
                <a:cs typeface="맑은 고딕" charset="0"/>
              </a:rPr>
              <a:t>CAB: </a:t>
            </a:r>
            <a:r>
              <a:rPr lang="ja-JP" altLang="en-US" sz="3000" b="1" dirty="0" smtClean="0">
                <a:solidFill>
                  <a:schemeClr val="tx1">
                    <a:lumMod val="85000"/>
                    <a:lumOff val="15000"/>
                  </a:schemeClr>
                </a:solidFill>
                <a:latin typeface="맑은 고딕" charset="0"/>
                <a:ea typeface="맑은 고딕" charset="0"/>
                <a:cs typeface="맑은 고딕" charset="0"/>
              </a:rPr>
              <a:t>￥</a:t>
            </a:r>
            <a:r>
              <a:rPr lang="en-US" altLang="ko-KR" sz="3000" b="1" dirty="0" smtClean="0">
                <a:solidFill>
                  <a:schemeClr val="tx1">
                    <a:lumMod val="85000"/>
                    <a:lumOff val="15000"/>
                  </a:schemeClr>
                </a:solidFill>
                <a:latin typeface="맑은 고딕" charset="0"/>
                <a:ea typeface="맑은 고딕" charset="0"/>
                <a:cs typeface="맑은 고딕" charset="0"/>
              </a:rPr>
              <a:t>5,000 ~ </a:t>
            </a:r>
            <a:r>
              <a:rPr lang="ja-JP" altLang="en-US" sz="3000" b="1" dirty="0" smtClean="0">
                <a:solidFill>
                  <a:schemeClr val="tx1">
                    <a:lumMod val="85000"/>
                    <a:lumOff val="15000"/>
                  </a:schemeClr>
                </a:solidFill>
                <a:latin typeface="맑은 고딕" charset="0"/>
                <a:ea typeface="맑은 고딕" charset="0"/>
                <a:cs typeface="맑은 고딕" charset="0"/>
              </a:rPr>
              <a:t>￥</a:t>
            </a:r>
            <a:r>
              <a:rPr lang="en-US" altLang="ko-KR" sz="3000" b="1" dirty="0" smtClean="0">
                <a:solidFill>
                  <a:schemeClr val="tx1">
                    <a:lumMod val="85000"/>
                    <a:lumOff val="15000"/>
                  </a:schemeClr>
                </a:solidFill>
                <a:latin typeface="맑은 고딕" charset="0"/>
                <a:ea typeface="맑은 고딕" charset="0"/>
                <a:cs typeface="맑은 고딕" charset="0"/>
              </a:rPr>
              <a:t>10,000</a:t>
            </a:r>
            <a:endParaRPr lang="ko-KR" sz="3000" b="1" dirty="0">
              <a:solidFill>
                <a:schemeClr val="tx1">
                  <a:lumMod val="85000"/>
                  <a:lumOff val="15000"/>
                </a:schemeClr>
              </a:solidFill>
              <a:latin typeface="맑은 고딕" charset="0"/>
              <a:ea typeface="맑은 고딕" charset="0"/>
              <a:cs typeface="맑은 고딕" charset="0"/>
            </a:endParaRPr>
          </a:p>
        </p:txBody>
      </p:sp>
      <p:sp>
        <p:nvSpPr>
          <p:cNvPr id="47" name="Rectangle 1"/>
          <p:cNvSpPr>
            <a:spLocks/>
          </p:cNvSpPr>
          <p:nvPr/>
        </p:nvSpPr>
        <p:spPr bwMode="auto">
          <a:xfrm>
            <a:off x="920552"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smtClean="0">
                <a:solidFill>
                  <a:schemeClr val="bg1"/>
                </a:solidFill>
                <a:latin typeface="맑은 고딕" charset="0"/>
                <a:ea typeface="맑은 고딕" charset="0"/>
                <a:cs typeface="맑은 고딕" charset="0"/>
              </a:rPr>
              <a:t>QTT</a:t>
            </a:r>
            <a:endParaRPr lang="ko-KR" sz="5000" b="1" dirty="0">
              <a:solidFill>
                <a:schemeClr val="bg1"/>
              </a:solidFill>
              <a:latin typeface="맑은 고딕" charset="0"/>
              <a:ea typeface="맑은 고딕" charset="0"/>
              <a:cs typeface="맑은 고딕" charset="0"/>
            </a:endParaRPr>
          </a:p>
        </p:txBody>
      </p:sp>
      <p:sp>
        <p:nvSpPr>
          <p:cNvPr id="29" name="Rectangle 2"/>
          <p:cNvSpPr>
            <a:spLocks/>
          </p:cNvSpPr>
          <p:nvPr/>
        </p:nvSpPr>
        <p:spPr bwMode="auto">
          <a:xfrm>
            <a:off x="720725" y="538004"/>
            <a:ext cx="6611938" cy="4924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spAutoFit/>
          </a:bodyPr>
          <a:lstStyle/>
          <a:p>
            <a:pPr defTabSz="339725"/>
            <a:r>
              <a:rPr lang="ja-JP" altLang="en-US" sz="32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コンペンセーション・プラン</a:t>
            </a:r>
            <a:endParaRPr lang="ko-KR" sz="3200" b="1" dirty="0">
              <a:solidFill>
                <a:srgbClr val="00245B"/>
              </a:solidFill>
              <a:latin typeface="メイリオ" panose="020B0604030504040204" pitchFamily="50" charset="-128"/>
              <a:ea typeface="맑은 고딕" charset="0"/>
              <a:cs typeface="맑은 고딕" charset="0"/>
            </a:endParaRPr>
          </a:p>
        </p:txBody>
      </p:sp>
      <p:sp>
        <p:nvSpPr>
          <p:cNvPr id="14" name="Rectangle 10"/>
          <p:cNvSpPr>
            <a:spLocks/>
          </p:cNvSpPr>
          <p:nvPr/>
        </p:nvSpPr>
        <p:spPr bwMode="auto">
          <a:xfrm>
            <a:off x="3356069" y="2331158"/>
            <a:ext cx="1249646" cy="4020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algn="ctr" defTabSz="401638"/>
            <a:r>
              <a:rPr lang="ja-JP" altLang="en-US" sz="1100" b="1" dirty="0">
                <a:solidFill>
                  <a:schemeClr val="bg1"/>
                </a:solidFill>
                <a:latin typeface="メイリオ" panose="020B0604030504040204" pitchFamily="50" charset="-128"/>
                <a:ea typeface="メイリオ" panose="020B0604030504040204" pitchFamily="50" charset="-128"/>
              </a:rPr>
              <a:t>エグゼクティブ</a:t>
            </a:r>
            <a:r>
              <a:rPr lang="ja-JP" altLang="en-US" sz="1100" b="1" dirty="0" smtClean="0">
                <a:solidFill>
                  <a:schemeClr val="bg1"/>
                </a:solidFill>
                <a:latin typeface="メイリオ" panose="020B0604030504040204" pitchFamily="50" charset="-128"/>
                <a:ea typeface="メイリオ" panose="020B0604030504040204" pitchFamily="50" charset="-128"/>
              </a:rPr>
              <a:t> </a:t>
            </a:r>
            <a:endParaRPr lang="en-US" altLang="ja-JP" sz="1100" b="1" dirty="0" smtClean="0">
              <a:solidFill>
                <a:schemeClr val="bg1"/>
              </a:solidFill>
              <a:latin typeface="メイリオ" panose="020B0604030504040204" pitchFamily="50" charset="-128"/>
              <a:ea typeface="メイリオ" panose="020B0604030504040204" pitchFamily="50" charset="-128"/>
            </a:endParaRPr>
          </a:p>
          <a:p>
            <a:pPr algn="ctr" defTabSz="401638"/>
            <a:r>
              <a:rPr lang="ja-JP" altLang="en-US" sz="1100" b="1" dirty="0" smtClean="0">
                <a:solidFill>
                  <a:schemeClr val="bg1"/>
                </a:solidFill>
                <a:latin typeface="メイリオ" panose="020B0604030504040204" pitchFamily="50" charset="-128"/>
                <a:ea typeface="メイリオ" panose="020B0604030504040204" pitchFamily="50" charset="-128"/>
              </a:rPr>
              <a:t>チームトレーナー</a:t>
            </a:r>
            <a:endParaRPr lang="ko-KR" sz="1100" b="1" i="1" dirty="0">
              <a:solidFill>
                <a:schemeClr val="bg1"/>
              </a:solidFill>
              <a:latin typeface="メイリオ" panose="020B0604030504040204" pitchFamily="50" charset="-128"/>
              <a:ea typeface="맑은 고딕" charset="0"/>
              <a:cs typeface="맑은 고딕" charset="0"/>
            </a:endParaRPr>
          </a:p>
        </p:txBody>
      </p:sp>
    </p:spTree>
  </p:cSld>
  <p:clrMapOvr>
    <a:masterClrMapping/>
  </p:clrMapOvr>
  <p:transition spd="med">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102054"/>
            </a:gs>
            <a:gs pos="100000">
              <a:srgbClr val="1A4194"/>
            </a:gs>
          </a:gsLst>
          <a:lin ang="5400000"/>
        </a:gradFill>
        <a:effectLst/>
      </p:bgPr>
    </p:bg>
    <p:spTree>
      <p:nvGrpSpPr>
        <p:cNvPr id="1" name=""/>
        <p:cNvGrpSpPr/>
        <p:nvPr/>
      </p:nvGrpSpPr>
      <p:grpSpPr>
        <a:xfrm>
          <a:off x="0" y="0"/>
          <a:ext cx="0" cy="0"/>
          <a:chOff x="0" y="0"/>
          <a:chExt cx="0" cy="0"/>
        </a:xfrm>
      </p:grpSpPr>
      <p:pic>
        <p:nvPicPr>
          <p:cNvPr id="42" name="Picture 41" descr="arrow.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225" y="1340768"/>
            <a:ext cx="8751049" cy="1409640"/>
          </a:xfrm>
          <a:prstGeom prst="rect">
            <a:avLst/>
          </a:prstGeom>
        </p:spPr>
      </p:pic>
      <p:sp>
        <p:nvSpPr>
          <p:cNvPr id="35" name="Rectangle 1"/>
          <p:cNvSpPr>
            <a:spLocks/>
          </p:cNvSpPr>
          <p:nvPr/>
        </p:nvSpPr>
        <p:spPr bwMode="auto">
          <a:xfrm>
            <a:off x="920552"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smtClean="0">
                <a:solidFill>
                  <a:schemeClr val="bg1"/>
                </a:solidFill>
                <a:latin typeface="맑은 고딕" charset="0"/>
                <a:ea typeface="맑은 고딕" charset="0"/>
                <a:cs typeface="맑은 고딕" charset="0"/>
              </a:rPr>
              <a:t>QTT</a:t>
            </a:r>
            <a:endParaRPr lang="ko-KR" sz="5000" b="1" dirty="0">
              <a:solidFill>
                <a:schemeClr val="bg1"/>
              </a:solidFill>
              <a:latin typeface="맑은 고딕" charset="0"/>
              <a:ea typeface="맑은 고딕" charset="0"/>
              <a:cs typeface="맑은 고딕" charset="0"/>
            </a:endParaRPr>
          </a:p>
        </p:txBody>
      </p:sp>
      <p:sp>
        <p:nvSpPr>
          <p:cNvPr id="24" name="Rectangle 10"/>
          <p:cNvSpPr>
            <a:spLocks/>
          </p:cNvSpPr>
          <p:nvPr/>
        </p:nvSpPr>
        <p:spPr bwMode="auto">
          <a:xfrm>
            <a:off x="648225" y="5795876"/>
            <a:ext cx="5168380" cy="525143"/>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defTabSz="401638"/>
            <a:r>
              <a:rPr lang="ko-KR" altLang="en-US" sz="3000" b="1" dirty="0" smtClean="0">
                <a:solidFill>
                  <a:schemeClr val="tx1">
                    <a:lumMod val="85000"/>
                    <a:lumOff val="15000"/>
                  </a:schemeClr>
                </a:solidFill>
                <a:latin typeface="맑은 고딕" charset="0"/>
                <a:ea typeface="맑은 고딕" charset="0"/>
                <a:cs typeface="맑은 고딕" charset="0"/>
              </a:rPr>
              <a:t> </a:t>
            </a:r>
            <a:r>
              <a:rPr lang="en-US" altLang="ko-KR" sz="3000" b="1" dirty="0" smtClean="0">
                <a:solidFill>
                  <a:schemeClr val="tx1">
                    <a:lumMod val="85000"/>
                    <a:lumOff val="15000"/>
                  </a:schemeClr>
                </a:solidFill>
                <a:latin typeface="맑은 고딕" charset="0"/>
                <a:ea typeface="맑은 고딕" charset="0"/>
                <a:cs typeface="맑은 고딕" charset="0"/>
              </a:rPr>
              <a:t>CAB: </a:t>
            </a:r>
            <a:r>
              <a:rPr lang="ja-JP" altLang="en-US" sz="3000" b="1" dirty="0" smtClean="0">
                <a:solidFill>
                  <a:schemeClr val="tx1">
                    <a:lumMod val="85000"/>
                    <a:lumOff val="15000"/>
                  </a:schemeClr>
                </a:solidFill>
                <a:latin typeface="맑은 고딕" charset="0"/>
                <a:ea typeface="맑은 고딕" charset="0"/>
                <a:cs typeface="맑은 고딕" charset="0"/>
              </a:rPr>
              <a:t>￥</a:t>
            </a:r>
            <a:r>
              <a:rPr lang="en-US" altLang="ko-KR" sz="3000" b="1" dirty="0" smtClean="0">
                <a:solidFill>
                  <a:schemeClr val="tx1">
                    <a:lumMod val="85000"/>
                    <a:lumOff val="15000"/>
                  </a:schemeClr>
                </a:solidFill>
                <a:latin typeface="맑은 고딕" charset="0"/>
                <a:ea typeface="맑은 고딕" charset="0"/>
                <a:cs typeface="맑은 고딕" charset="0"/>
              </a:rPr>
              <a:t>5,000 ~ </a:t>
            </a:r>
            <a:r>
              <a:rPr lang="ja-JP" altLang="en-US" sz="3000" b="1" dirty="0" smtClean="0">
                <a:solidFill>
                  <a:schemeClr val="tx1">
                    <a:lumMod val="85000"/>
                    <a:lumOff val="15000"/>
                  </a:schemeClr>
                </a:solidFill>
                <a:latin typeface="맑은 고딕" charset="0"/>
                <a:ea typeface="맑은 고딕" charset="0"/>
                <a:cs typeface="맑은 고딕" charset="0"/>
              </a:rPr>
              <a:t>￥</a:t>
            </a:r>
            <a:r>
              <a:rPr lang="en-US" altLang="ko-KR" sz="3000" b="1" dirty="0" smtClean="0">
                <a:solidFill>
                  <a:schemeClr val="tx1">
                    <a:lumMod val="85000"/>
                    <a:lumOff val="15000"/>
                  </a:schemeClr>
                </a:solidFill>
                <a:latin typeface="맑은 고딕" charset="0"/>
                <a:ea typeface="맑은 고딕" charset="0"/>
                <a:cs typeface="맑은 고딕" charset="0"/>
              </a:rPr>
              <a:t>15,000</a:t>
            </a:r>
            <a:endParaRPr lang="ko-KR" sz="3000" b="1" dirty="0">
              <a:solidFill>
                <a:schemeClr val="tx1">
                  <a:lumMod val="85000"/>
                  <a:lumOff val="15000"/>
                </a:schemeClr>
              </a:solidFill>
              <a:latin typeface="맑은 고딕" charset="0"/>
              <a:ea typeface="맑은 고딕" charset="0"/>
              <a:cs typeface="맑은 고딕" charset="0"/>
            </a:endParaRPr>
          </a:p>
        </p:txBody>
      </p:sp>
      <p:sp>
        <p:nvSpPr>
          <p:cNvPr id="26" name="Rectangle 1"/>
          <p:cNvSpPr>
            <a:spLocks/>
          </p:cNvSpPr>
          <p:nvPr/>
        </p:nvSpPr>
        <p:spPr bwMode="auto">
          <a:xfrm>
            <a:off x="3224808"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a:solidFill>
                  <a:schemeClr val="bg1"/>
                </a:solidFill>
                <a:latin typeface="맑은 고딕" charset="0"/>
                <a:ea typeface="맑은 고딕" charset="0"/>
                <a:cs typeface="맑은 고딕" charset="0"/>
              </a:rPr>
              <a:t>E</a:t>
            </a:r>
            <a:r>
              <a:rPr lang="en-US" altLang="ko-KR" sz="5000" b="1" dirty="0" smtClean="0">
                <a:solidFill>
                  <a:schemeClr val="bg1"/>
                </a:solidFill>
                <a:latin typeface="맑은 고딕" charset="0"/>
                <a:ea typeface="맑은 고딕" charset="0"/>
                <a:cs typeface="맑은 고딕" charset="0"/>
              </a:rPr>
              <a:t>TT</a:t>
            </a:r>
            <a:endParaRPr lang="ko-KR" sz="5000" b="1" dirty="0">
              <a:solidFill>
                <a:schemeClr val="bg1"/>
              </a:solidFill>
              <a:latin typeface="맑은 고딕" charset="0"/>
              <a:ea typeface="맑은 고딕" charset="0"/>
              <a:cs typeface="맑은 고딕" charset="0"/>
            </a:endParaRPr>
          </a:p>
        </p:txBody>
      </p:sp>
      <p:sp>
        <p:nvSpPr>
          <p:cNvPr id="27" name="Rectangle 1"/>
          <p:cNvSpPr>
            <a:spLocks/>
          </p:cNvSpPr>
          <p:nvPr/>
        </p:nvSpPr>
        <p:spPr bwMode="auto">
          <a:xfrm>
            <a:off x="5385048"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smtClean="0">
                <a:solidFill>
                  <a:schemeClr val="bg1"/>
                </a:solidFill>
                <a:latin typeface="맑은 고딕" charset="0"/>
                <a:ea typeface="맑은 고딕" charset="0"/>
                <a:cs typeface="맑은 고딕" charset="0"/>
              </a:rPr>
              <a:t>ETL</a:t>
            </a:r>
            <a:endParaRPr lang="ko-KR" sz="5000" b="1" dirty="0">
              <a:solidFill>
                <a:schemeClr val="bg1"/>
              </a:solidFill>
              <a:latin typeface="맑은 고딕" charset="0"/>
              <a:ea typeface="맑은 고딕" charset="0"/>
              <a:cs typeface="맑은 고딕" charset="0"/>
            </a:endParaRPr>
          </a:p>
        </p:txBody>
      </p:sp>
      <p:sp>
        <p:nvSpPr>
          <p:cNvPr id="28" name="Rectangle 1"/>
          <p:cNvSpPr>
            <a:spLocks/>
          </p:cNvSpPr>
          <p:nvPr/>
        </p:nvSpPr>
        <p:spPr bwMode="auto">
          <a:xfrm>
            <a:off x="7401272"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smtClean="0">
                <a:solidFill>
                  <a:schemeClr val="bg1"/>
                </a:solidFill>
                <a:latin typeface="맑은 고딕" charset="0"/>
                <a:ea typeface="맑은 고딕" charset="0"/>
                <a:cs typeface="맑은 고딕" charset="0"/>
              </a:rPr>
              <a:t>TC</a:t>
            </a:r>
            <a:endParaRPr lang="ko-KR" sz="5000" b="1" dirty="0">
              <a:solidFill>
                <a:schemeClr val="bg1"/>
              </a:solidFill>
              <a:latin typeface="맑은 고딕" charset="0"/>
              <a:ea typeface="맑은 고딕" charset="0"/>
              <a:cs typeface="맑은 고딕" charset="0"/>
            </a:endParaRPr>
          </a:p>
        </p:txBody>
      </p:sp>
      <p:sp>
        <p:nvSpPr>
          <p:cNvPr id="31" name="Rectangle 1"/>
          <p:cNvSpPr>
            <a:spLocks/>
          </p:cNvSpPr>
          <p:nvPr/>
        </p:nvSpPr>
        <p:spPr bwMode="auto">
          <a:xfrm>
            <a:off x="5169024" y="2932067"/>
            <a:ext cx="1944216" cy="506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3000" b="1" dirty="0" smtClean="0">
                <a:solidFill>
                  <a:srgbClr val="262626"/>
                </a:solidFill>
                <a:latin typeface="맑은 고딕" charset="0"/>
                <a:ea typeface="맑은 고딕" charset="0"/>
                <a:cs typeface="맑은 고딕" charset="0"/>
              </a:rPr>
              <a:t>ETL</a:t>
            </a:r>
            <a:endParaRPr lang="ko-KR" sz="3000" b="1" dirty="0">
              <a:solidFill>
                <a:srgbClr val="262626"/>
              </a:solidFill>
              <a:latin typeface="맑은 고딕" charset="0"/>
              <a:ea typeface="맑은 고딕" charset="0"/>
              <a:cs typeface="맑은 고딕" charset="0"/>
            </a:endParaRPr>
          </a:p>
        </p:txBody>
      </p:sp>
      <p:sp>
        <p:nvSpPr>
          <p:cNvPr id="32" name="Rectangle 1"/>
          <p:cNvSpPr>
            <a:spLocks/>
          </p:cNvSpPr>
          <p:nvPr/>
        </p:nvSpPr>
        <p:spPr bwMode="auto">
          <a:xfrm>
            <a:off x="4158018" y="3930307"/>
            <a:ext cx="1296144" cy="506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3000" b="1" dirty="0">
                <a:solidFill>
                  <a:srgbClr val="262626"/>
                </a:solidFill>
                <a:latin typeface="맑은 고딕" charset="0"/>
                <a:ea typeface="맑은 고딕" charset="0"/>
                <a:cs typeface="맑은 고딕" charset="0"/>
              </a:rPr>
              <a:t>E</a:t>
            </a:r>
            <a:r>
              <a:rPr lang="en-US" altLang="ko-KR" sz="3000" b="1" dirty="0" smtClean="0">
                <a:solidFill>
                  <a:srgbClr val="262626"/>
                </a:solidFill>
                <a:latin typeface="맑은 고딕" charset="0"/>
                <a:ea typeface="맑은 고딕" charset="0"/>
                <a:cs typeface="맑은 고딕" charset="0"/>
              </a:rPr>
              <a:t>TT</a:t>
            </a:r>
            <a:endParaRPr lang="ko-KR" sz="3000" b="1" dirty="0">
              <a:solidFill>
                <a:srgbClr val="262626"/>
              </a:solidFill>
              <a:latin typeface="맑은 고딕" charset="0"/>
              <a:ea typeface="맑은 고딕" charset="0"/>
              <a:cs typeface="맑은 고딕" charset="0"/>
            </a:endParaRPr>
          </a:p>
        </p:txBody>
      </p:sp>
      <p:pic>
        <p:nvPicPr>
          <p:cNvPr id="11" name="Picture 10"/>
          <p:cNvPicPr>
            <a:picLocks noChangeAspect="1"/>
          </p:cNvPicPr>
          <p:nvPr/>
        </p:nvPicPr>
        <p:blipFill>
          <a:blip r:embed="rId3"/>
          <a:stretch>
            <a:fillRect/>
          </a:stretch>
        </p:blipFill>
        <p:spPr>
          <a:xfrm rot="10800000">
            <a:off x="4808984" y="3404996"/>
            <a:ext cx="2592288" cy="432048"/>
          </a:xfrm>
          <a:prstGeom prst="rect">
            <a:avLst/>
          </a:prstGeom>
        </p:spPr>
      </p:pic>
      <p:sp>
        <p:nvSpPr>
          <p:cNvPr id="43" name="Rectangle 1"/>
          <p:cNvSpPr>
            <a:spLocks/>
          </p:cNvSpPr>
          <p:nvPr/>
        </p:nvSpPr>
        <p:spPr bwMode="auto">
          <a:xfrm>
            <a:off x="5457056" y="3930307"/>
            <a:ext cx="1296144" cy="506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3000" b="1" dirty="0">
                <a:solidFill>
                  <a:srgbClr val="262626"/>
                </a:solidFill>
                <a:latin typeface="맑은 고딕" charset="0"/>
                <a:ea typeface="맑은 고딕" charset="0"/>
                <a:cs typeface="맑은 고딕" charset="0"/>
              </a:rPr>
              <a:t>E</a:t>
            </a:r>
            <a:r>
              <a:rPr lang="en-US" altLang="ko-KR" sz="3000" b="1" dirty="0" smtClean="0">
                <a:solidFill>
                  <a:srgbClr val="262626"/>
                </a:solidFill>
                <a:latin typeface="맑은 고딕" charset="0"/>
                <a:ea typeface="맑은 고딕" charset="0"/>
                <a:cs typeface="맑은 고딕" charset="0"/>
              </a:rPr>
              <a:t>TT</a:t>
            </a:r>
            <a:endParaRPr lang="ko-KR" sz="3000" b="1" dirty="0">
              <a:solidFill>
                <a:srgbClr val="262626"/>
              </a:solidFill>
              <a:latin typeface="맑은 고딕" charset="0"/>
              <a:ea typeface="맑은 고딕" charset="0"/>
              <a:cs typeface="맑은 고딕" charset="0"/>
            </a:endParaRPr>
          </a:p>
        </p:txBody>
      </p:sp>
      <p:sp>
        <p:nvSpPr>
          <p:cNvPr id="44" name="Rectangle 1"/>
          <p:cNvSpPr>
            <a:spLocks/>
          </p:cNvSpPr>
          <p:nvPr/>
        </p:nvSpPr>
        <p:spPr bwMode="auto">
          <a:xfrm>
            <a:off x="6753200" y="3930307"/>
            <a:ext cx="1296144" cy="506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3000" b="1" dirty="0">
                <a:solidFill>
                  <a:srgbClr val="262626"/>
                </a:solidFill>
                <a:latin typeface="맑은 고딕" charset="0"/>
                <a:ea typeface="맑은 고딕" charset="0"/>
                <a:cs typeface="맑은 고딕" charset="0"/>
              </a:rPr>
              <a:t>E</a:t>
            </a:r>
            <a:r>
              <a:rPr lang="en-US" altLang="ko-KR" sz="3000" b="1" dirty="0" smtClean="0">
                <a:solidFill>
                  <a:srgbClr val="262626"/>
                </a:solidFill>
                <a:latin typeface="맑은 고딕" charset="0"/>
                <a:ea typeface="맑은 고딕" charset="0"/>
                <a:cs typeface="맑은 고딕" charset="0"/>
              </a:rPr>
              <a:t>TT</a:t>
            </a:r>
            <a:endParaRPr lang="ko-KR" sz="3000" b="1" dirty="0">
              <a:solidFill>
                <a:srgbClr val="262626"/>
              </a:solidFill>
              <a:latin typeface="맑은 고딕" charset="0"/>
              <a:ea typeface="맑은 고딕" charset="0"/>
              <a:cs typeface="맑은 고딕" charset="0"/>
            </a:endParaRPr>
          </a:p>
        </p:txBody>
      </p:sp>
      <p:sp>
        <p:nvSpPr>
          <p:cNvPr id="37" name="Rectangle 2"/>
          <p:cNvSpPr>
            <a:spLocks/>
          </p:cNvSpPr>
          <p:nvPr/>
        </p:nvSpPr>
        <p:spPr bwMode="auto">
          <a:xfrm>
            <a:off x="720725" y="538004"/>
            <a:ext cx="6611938" cy="4924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spAutoFit/>
          </a:bodyPr>
          <a:lstStyle/>
          <a:p>
            <a:pPr defTabSz="339725"/>
            <a:r>
              <a:rPr lang="ja-JP" altLang="en-US" sz="32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コンペンセーション・プラン</a:t>
            </a:r>
            <a:endParaRPr lang="ko-KR" sz="3200" b="1" dirty="0">
              <a:solidFill>
                <a:srgbClr val="00245B"/>
              </a:solidFill>
              <a:latin typeface="メイリオ" panose="020B0604030504040204" pitchFamily="50" charset="-128"/>
              <a:ea typeface="맑은 고딕" charset="0"/>
              <a:cs typeface="맑은 고딕" charset="0"/>
            </a:endParaRPr>
          </a:p>
        </p:txBody>
      </p:sp>
      <p:sp>
        <p:nvSpPr>
          <p:cNvPr id="40" name="Rectangle 10"/>
          <p:cNvSpPr>
            <a:spLocks/>
          </p:cNvSpPr>
          <p:nvPr/>
        </p:nvSpPr>
        <p:spPr bwMode="auto">
          <a:xfrm>
            <a:off x="648225" y="5162506"/>
            <a:ext cx="6812033" cy="5559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defTabSz="401638"/>
            <a:r>
              <a:rPr lang="en-US" altLang="ko-KR" sz="32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15</a:t>
            </a:r>
            <a:r>
              <a:rPr lang="ja-JP" altLang="en-US" sz="32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カスタマー・ポイント</a:t>
            </a:r>
            <a:endParaRPr lang="ko-KR" sz="3200" b="1" dirty="0">
              <a:solidFill>
                <a:schemeClr val="tx1">
                  <a:lumMod val="85000"/>
                  <a:lumOff val="15000"/>
                </a:schemeClr>
              </a:solidFill>
              <a:latin typeface="メイリオ" panose="020B0604030504040204" pitchFamily="50" charset="-128"/>
              <a:ea typeface="맑은 고딕" charset="0"/>
              <a:cs typeface="맑은 고딕" charset="0"/>
            </a:endParaRPr>
          </a:p>
        </p:txBody>
      </p:sp>
      <p:sp>
        <p:nvSpPr>
          <p:cNvPr id="15" name="Rectangle 10"/>
          <p:cNvSpPr>
            <a:spLocks/>
          </p:cNvSpPr>
          <p:nvPr/>
        </p:nvSpPr>
        <p:spPr bwMode="auto">
          <a:xfrm>
            <a:off x="5588317" y="2379226"/>
            <a:ext cx="1249646" cy="4020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algn="ctr" defTabSz="401638"/>
            <a:r>
              <a:rPr lang="ja-JP" altLang="en-US" sz="1100" b="1" dirty="0">
                <a:solidFill>
                  <a:schemeClr val="bg1"/>
                </a:solidFill>
                <a:latin typeface="メイリオ" panose="020B0604030504040204" pitchFamily="50" charset="-128"/>
                <a:ea typeface="メイリオ" panose="020B0604030504040204" pitchFamily="50" charset="-128"/>
              </a:rPr>
              <a:t>エグゼクティブ</a:t>
            </a:r>
            <a:r>
              <a:rPr lang="ja-JP" altLang="en-US" sz="1100" b="1" dirty="0" smtClean="0">
                <a:solidFill>
                  <a:schemeClr val="bg1"/>
                </a:solidFill>
                <a:latin typeface="メイリオ" panose="020B0604030504040204" pitchFamily="50" charset="-128"/>
                <a:ea typeface="メイリオ" panose="020B0604030504040204" pitchFamily="50" charset="-128"/>
              </a:rPr>
              <a:t> </a:t>
            </a:r>
            <a:endParaRPr lang="en-US" altLang="ja-JP" sz="1100" b="1" dirty="0" smtClean="0">
              <a:solidFill>
                <a:schemeClr val="bg1"/>
              </a:solidFill>
              <a:latin typeface="メイリオ" panose="020B0604030504040204" pitchFamily="50" charset="-128"/>
              <a:ea typeface="メイリオ" panose="020B0604030504040204" pitchFamily="50" charset="-128"/>
            </a:endParaRPr>
          </a:p>
          <a:p>
            <a:pPr algn="ctr" defTabSz="401638"/>
            <a:r>
              <a:rPr lang="ja-JP" altLang="en-US" sz="1100" b="1" dirty="0" smtClean="0">
                <a:solidFill>
                  <a:schemeClr val="bg1"/>
                </a:solidFill>
                <a:latin typeface="メイリオ" panose="020B0604030504040204" pitchFamily="50" charset="-128"/>
                <a:ea typeface="メイリオ" panose="020B0604030504040204" pitchFamily="50" charset="-128"/>
              </a:rPr>
              <a:t>チームリーダー</a:t>
            </a:r>
            <a:endParaRPr lang="ko-KR" sz="1100" b="1" i="1" dirty="0">
              <a:solidFill>
                <a:schemeClr val="bg1"/>
              </a:solidFill>
              <a:latin typeface="メイリオ" panose="020B0604030504040204" pitchFamily="50" charset="-128"/>
              <a:ea typeface="맑은 고딕" charset="0"/>
              <a:cs typeface="맑은 고딕" charset="0"/>
            </a:endParaRPr>
          </a:p>
        </p:txBody>
      </p:sp>
    </p:spTree>
  </p:cSld>
  <p:clrMapOvr>
    <a:masterClrMapping/>
  </p:clrMapOvr>
  <p:transition spd="med">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102054"/>
            </a:gs>
            <a:gs pos="100000">
              <a:srgbClr val="1A4194"/>
            </a:gs>
          </a:gsLst>
          <a:lin ang="5400000"/>
        </a:gradFill>
        <a:effectLst/>
      </p:bgPr>
    </p:bg>
    <p:spTree>
      <p:nvGrpSpPr>
        <p:cNvPr id="1" name=""/>
        <p:cNvGrpSpPr/>
        <p:nvPr/>
      </p:nvGrpSpPr>
      <p:grpSpPr>
        <a:xfrm>
          <a:off x="0" y="0"/>
          <a:ext cx="0" cy="0"/>
          <a:chOff x="0" y="0"/>
          <a:chExt cx="0" cy="0"/>
        </a:xfrm>
      </p:grpSpPr>
      <p:pic>
        <p:nvPicPr>
          <p:cNvPr id="23" name="Picture 22" descr="arrow.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225" y="1340768"/>
            <a:ext cx="8751049" cy="1409640"/>
          </a:xfrm>
          <a:prstGeom prst="rect">
            <a:avLst/>
          </a:prstGeom>
        </p:spPr>
      </p:pic>
      <p:sp>
        <p:nvSpPr>
          <p:cNvPr id="24" name="Rectangle 1"/>
          <p:cNvSpPr>
            <a:spLocks/>
          </p:cNvSpPr>
          <p:nvPr/>
        </p:nvSpPr>
        <p:spPr bwMode="auto">
          <a:xfrm>
            <a:off x="920552"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smtClean="0">
                <a:solidFill>
                  <a:schemeClr val="bg1"/>
                </a:solidFill>
                <a:latin typeface="맑은 고딕" charset="0"/>
                <a:ea typeface="맑은 고딕" charset="0"/>
                <a:cs typeface="맑은 고딕" charset="0"/>
              </a:rPr>
              <a:t>QTT</a:t>
            </a:r>
            <a:endParaRPr lang="ko-KR" sz="5000" b="1" dirty="0">
              <a:solidFill>
                <a:schemeClr val="bg1"/>
              </a:solidFill>
              <a:latin typeface="맑은 고딕" charset="0"/>
              <a:ea typeface="맑은 고딕" charset="0"/>
              <a:cs typeface="맑은 고딕" charset="0"/>
            </a:endParaRPr>
          </a:p>
        </p:txBody>
      </p:sp>
      <p:sp>
        <p:nvSpPr>
          <p:cNvPr id="25" name="Rectangle 10"/>
          <p:cNvSpPr>
            <a:spLocks/>
          </p:cNvSpPr>
          <p:nvPr/>
        </p:nvSpPr>
        <p:spPr bwMode="auto">
          <a:xfrm>
            <a:off x="792487" y="5924662"/>
            <a:ext cx="5456658" cy="4943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defTabSz="401638"/>
            <a:r>
              <a:rPr lang="ja-JP" altLang="en-US" sz="28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リトリート参加可能 </a:t>
            </a:r>
            <a:r>
              <a:rPr lang="en-US" altLang="ko-KR" sz="20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a:t>
            </a:r>
            <a:r>
              <a:rPr lang="ja-JP" altLang="en-US" sz="20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参加実績達成時</a:t>
            </a:r>
            <a:r>
              <a:rPr lang="en-US" altLang="ko-KR" sz="20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a:t>
            </a:r>
            <a:endParaRPr lang="ko-KR" sz="2000" b="1" dirty="0">
              <a:solidFill>
                <a:schemeClr val="tx1">
                  <a:lumMod val="85000"/>
                  <a:lumOff val="15000"/>
                </a:schemeClr>
              </a:solidFill>
              <a:latin typeface="メイリオ" panose="020B0604030504040204" pitchFamily="50" charset="-128"/>
              <a:ea typeface="맑은 고딕" charset="0"/>
              <a:cs typeface="맑은 고딕" charset="0"/>
            </a:endParaRPr>
          </a:p>
        </p:txBody>
      </p:sp>
      <p:sp>
        <p:nvSpPr>
          <p:cNvPr id="26" name="Rectangle 10"/>
          <p:cNvSpPr>
            <a:spLocks/>
          </p:cNvSpPr>
          <p:nvPr/>
        </p:nvSpPr>
        <p:spPr bwMode="auto">
          <a:xfrm>
            <a:off x="792487" y="5229200"/>
            <a:ext cx="5096618" cy="525143"/>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defTabSz="401638"/>
            <a:r>
              <a:rPr lang="ko-KR" altLang="en-US" sz="3000" b="1" dirty="0" smtClean="0">
                <a:solidFill>
                  <a:schemeClr val="tx1">
                    <a:lumMod val="85000"/>
                    <a:lumOff val="15000"/>
                  </a:schemeClr>
                </a:solidFill>
                <a:latin typeface="맑은 고딕" charset="0"/>
                <a:ea typeface="맑은 고딕" charset="0"/>
                <a:cs typeface="맑은 고딕" charset="0"/>
              </a:rPr>
              <a:t> </a:t>
            </a:r>
            <a:r>
              <a:rPr lang="en-US" altLang="ko-KR" sz="3000" b="1" dirty="0" smtClean="0">
                <a:solidFill>
                  <a:schemeClr val="tx1">
                    <a:lumMod val="85000"/>
                    <a:lumOff val="15000"/>
                  </a:schemeClr>
                </a:solidFill>
                <a:latin typeface="맑은 고딕" charset="0"/>
                <a:ea typeface="맑은 고딕" charset="0"/>
                <a:cs typeface="맑은 고딕" charset="0"/>
              </a:rPr>
              <a:t>CAB: </a:t>
            </a:r>
            <a:r>
              <a:rPr lang="ja-JP" altLang="en-US" sz="3000" b="1" dirty="0" smtClean="0">
                <a:solidFill>
                  <a:schemeClr val="tx1">
                    <a:lumMod val="85000"/>
                    <a:lumOff val="15000"/>
                  </a:schemeClr>
                </a:solidFill>
                <a:latin typeface="맑은 고딕" charset="0"/>
                <a:ea typeface="맑은 고딕" charset="0"/>
                <a:cs typeface="맑은 고딕" charset="0"/>
              </a:rPr>
              <a:t>￥</a:t>
            </a:r>
            <a:r>
              <a:rPr lang="en-US" altLang="ko-KR" sz="3000" b="1" dirty="0" smtClean="0">
                <a:solidFill>
                  <a:schemeClr val="tx1">
                    <a:lumMod val="85000"/>
                    <a:lumOff val="15000"/>
                  </a:schemeClr>
                </a:solidFill>
                <a:latin typeface="맑은 고딕" charset="0"/>
                <a:ea typeface="맑은 고딕" charset="0"/>
                <a:cs typeface="맑은 고딕" charset="0"/>
              </a:rPr>
              <a:t>10,000 ~ </a:t>
            </a:r>
            <a:r>
              <a:rPr lang="ja-JP" altLang="en-US" sz="3000" b="1" dirty="0" smtClean="0">
                <a:solidFill>
                  <a:schemeClr val="tx1">
                    <a:lumMod val="85000"/>
                    <a:lumOff val="15000"/>
                  </a:schemeClr>
                </a:solidFill>
                <a:latin typeface="맑은 고딕" charset="0"/>
                <a:ea typeface="맑은 고딕" charset="0"/>
                <a:cs typeface="맑은 고딕" charset="0"/>
              </a:rPr>
              <a:t>￥</a:t>
            </a:r>
            <a:r>
              <a:rPr lang="en-US" altLang="ko-KR" sz="3000" b="1" dirty="0" smtClean="0">
                <a:solidFill>
                  <a:schemeClr val="tx1">
                    <a:lumMod val="85000"/>
                    <a:lumOff val="15000"/>
                  </a:schemeClr>
                </a:solidFill>
                <a:latin typeface="맑은 고딕" charset="0"/>
                <a:ea typeface="맑은 고딕" charset="0"/>
                <a:cs typeface="맑은 고딕" charset="0"/>
              </a:rPr>
              <a:t>25,000</a:t>
            </a:r>
            <a:endParaRPr lang="ko-KR" sz="3000" b="1" dirty="0">
              <a:solidFill>
                <a:schemeClr val="tx1">
                  <a:lumMod val="85000"/>
                  <a:lumOff val="15000"/>
                </a:schemeClr>
              </a:solidFill>
              <a:latin typeface="맑은 고딕" charset="0"/>
              <a:ea typeface="맑은 고딕" charset="0"/>
              <a:cs typeface="맑은 고딕" charset="0"/>
            </a:endParaRPr>
          </a:p>
        </p:txBody>
      </p:sp>
      <p:sp>
        <p:nvSpPr>
          <p:cNvPr id="27" name="Rectangle 1"/>
          <p:cNvSpPr>
            <a:spLocks/>
          </p:cNvSpPr>
          <p:nvPr/>
        </p:nvSpPr>
        <p:spPr bwMode="auto">
          <a:xfrm>
            <a:off x="3224808"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a:solidFill>
                  <a:schemeClr val="bg1"/>
                </a:solidFill>
                <a:latin typeface="맑은 고딕" charset="0"/>
                <a:ea typeface="맑은 고딕" charset="0"/>
                <a:cs typeface="맑은 고딕" charset="0"/>
              </a:rPr>
              <a:t>E</a:t>
            </a:r>
            <a:r>
              <a:rPr lang="en-US" altLang="ko-KR" sz="5000" b="1" dirty="0" smtClean="0">
                <a:solidFill>
                  <a:schemeClr val="bg1"/>
                </a:solidFill>
                <a:latin typeface="맑은 고딕" charset="0"/>
                <a:ea typeface="맑은 고딕" charset="0"/>
                <a:cs typeface="맑은 고딕" charset="0"/>
              </a:rPr>
              <a:t>TT</a:t>
            </a:r>
            <a:endParaRPr lang="ko-KR" sz="5000" b="1" dirty="0">
              <a:solidFill>
                <a:schemeClr val="bg1"/>
              </a:solidFill>
              <a:latin typeface="맑은 고딕" charset="0"/>
              <a:ea typeface="맑은 고딕" charset="0"/>
              <a:cs typeface="맑은 고딕" charset="0"/>
            </a:endParaRPr>
          </a:p>
        </p:txBody>
      </p:sp>
      <p:sp>
        <p:nvSpPr>
          <p:cNvPr id="28" name="Rectangle 1"/>
          <p:cNvSpPr>
            <a:spLocks/>
          </p:cNvSpPr>
          <p:nvPr/>
        </p:nvSpPr>
        <p:spPr bwMode="auto">
          <a:xfrm>
            <a:off x="5385048"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smtClean="0">
                <a:solidFill>
                  <a:schemeClr val="bg1"/>
                </a:solidFill>
                <a:latin typeface="맑은 고딕" charset="0"/>
                <a:ea typeface="맑은 고딕" charset="0"/>
                <a:cs typeface="맑은 고딕" charset="0"/>
              </a:rPr>
              <a:t>ETL</a:t>
            </a:r>
            <a:endParaRPr lang="ko-KR" sz="5000" b="1" dirty="0">
              <a:solidFill>
                <a:schemeClr val="bg1"/>
              </a:solidFill>
              <a:latin typeface="맑은 고딕" charset="0"/>
              <a:ea typeface="맑은 고딕" charset="0"/>
              <a:cs typeface="맑은 고딕" charset="0"/>
            </a:endParaRPr>
          </a:p>
        </p:txBody>
      </p:sp>
      <p:sp>
        <p:nvSpPr>
          <p:cNvPr id="29" name="Rectangle 1"/>
          <p:cNvSpPr>
            <a:spLocks/>
          </p:cNvSpPr>
          <p:nvPr/>
        </p:nvSpPr>
        <p:spPr bwMode="auto">
          <a:xfrm>
            <a:off x="7263633"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smtClean="0">
                <a:solidFill>
                  <a:schemeClr val="bg1"/>
                </a:solidFill>
                <a:latin typeface="맑은 고딕" charset="0"/>
                <a:ea typeface="맑은 고딕" charset="0"/>
                <a:cs typeface="맑은 고딕" charset="0"/>
              </a:rPr>
              <a:t>TC</a:t>
            </a:r>
            <a:endParaRPr lang="ko-KR" sz="5000" b="1" dirty="0">
              <a:solidFill>
                <a:schemeClr val="bg1"/>
              </a:solidFill>
              <a:latin typeface="맑은 고딕" charset="0"/>
              <a:ea typeface="맑은 고딕" charset="0"/>
              <a:cs typeface="맑은 고딕" charset="0"/>
            </a:endParaRPr>
          </a:p>
        </p:txBody>
      </p:sp>
      <p:sp>
        <p:nvSpPr>
          <p:cNvPr id="30" name="Rectangle 1"/>
          <p:cNvSpPr>
            <a:spLocks/>
          </p:cNvSpPr>
          <p:nvPr/>
        </p:nvSpPr>
        <p:spPr bwMode="auto">
          <a:xfrm>
            <a:off x="7113240" y="2932067"/>
            <a:ext cx="1944216" cy="506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3000" b="1" dirty="0" smtClean="0">
                <a:solidFill>
                  <a:srgbClr val="262626"/>
                </a:solidFill>
                <a:latin typeface="맑은 고딕" charset="0"/>
                <a:ea typeface="맑은 고딕" charset="0"/>
                <a:cs typeface="맑은 고딕" charset="0"/>
              </a:rPr>
              <a:t>TC</a:t>
            </a:r>
            <a:endParaRPr lang="ko-KR" sz="3000" b="1" dirty="0">
              <a:solidFill>
                <a:srgbClr val="262626"/>
              </a:solidFill>
              <a:latin typeface="맑은 고딕" charset="0"/>
              <a:ea typeface="맑은 고딕" charset="0"/>
              <a:cs typeface="맑은 고딕" charset="0"/>
            </a:endParaRPr>
          </a:p>
        </p:txBody>
      </p:sp>
      <p:sp>
        <p:nvSpPr>
          <p:cNvPr id="31" name="Rectangle 1"/>
          <p:cNvSpPr>
            <a:spLocks/>
          </p:cNvSpPr>
          <p:nvPr/>
        </p:nvSpPr>
        <p:spPr bwMode="auto">
          <a:xfrm>
            <a:off x="6177136" y="3930307"/>
            <a:ext cx="1152128" cy="506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3000" b="1" dirty="0" smtClean="0">
                <a:solidFill>
                  <a:srgbClr val="262626"/>
                </a:solidFill>
                <a:latin typeface="맑은 고딕" charset="0"/>
                <a:ea typeface="맑은 고딕" charset="0"/>
                <a:cs typeface="맑은 고딕" charset="0"/>
              </a:rPr>
              <a:t>200</a:t>
            </a:r>
            <a:endParaRPr lang="ko-KR" sz="3000" b="1" dirty="0">
              <a:solidFill>
                <a:srgbClr val="262626"/>
              </a:solidFill>
              <a:latin typeface="맑은 고딕" charset="0"/>
              <a:ea typeface="맑은 고딕" charset="0"/>
              <a:cs typeface="맑은 고딕" charset="0"/>
            </a:endParaRPr>
          </a:p>
        </p:txBody>
      </p:sp>
      <p:sp>
        <p:nvSpPr>
          <p:cNvPr id="32" name="Rectangle 1"/>
          <p:cNvSpPr>
            <a:spLocks/>
          </p:cNvSpPr>
          <p:nvPr/>
        </p:nvSpPr>
        <p:spPr bwMode="auto">
          <a:xfrm>
            <a:off x="8625408" y="3930307"/>
            <a:ext cx="1368152" cy="506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3000" b="1" dirty="0" smtClean="0">
                <a:solidFill>
                  <a:srgbClr val="262626"/>
                </a:solidFill>
                <a:latin typeface="맑은 고딕" charset="0"/>
                <a:ea typeface="맑은 고딕" charset="0"/>
                <a:cs typeface="맑은 고딕" charset="0"/>
              </a:rPr>
              <a:t>200</a:t>
            </a:r>
            <a:endParaRPr lang="ko-KR" sz="3000" b="1" dirty="0">
              <a:solidFill>
                <a:srgbClr val="262626"/>
              </a:solidFill>
              <a:latin typeface="맑은 고딕" charset="0"/>
              <a:ea typeface="맑은 고딕" charset="0"/>
              <a:cs typeface="맑은 고딕" charset="0"/>
            </a:endParaRPr>
          </a:p>
        </p:txBody>
      </p:sp>
      <p:pic>
        <p:nvPicPr>
          <p:cNvPr id="34" name="Picture 33"/>
          <p:cNvPicPr>
            <a:picLocks noChangeAspect="1"/>
          </p:cNvPicPr>
          <p:nvPr/>
        </p:nvPicPr>
        <p:blipFill>
          <a:blip r:embed="rId3"/>
          <a:stretch>
            <a:fillRect/>
          </a:stretch>
        </p:blipFill>
        <p:spPr>
          <a:xfrm rot="10800000">
            <a:off x="6753200" y="3404996"/>
            <a:ext cx="2592288" cy="432048"/>
          </a:xfrm>
          <a:prstGeom prst="rect">
            <a:avLst/>
          </a:prstGeom>
        </p:spPr>
      </p:pic>
      <p:sp>
        <p:nvSpPr>
          <p:cNvPr id="35" name="Rectangle 1"/>
          <p:cNvSpPr>
            <a:spLocks/>
          </p:cNvSpPr>
          <p:nvPr/>
        </p:nvSpPr>
        <p:spPr bwMode="auto">
          <a:xfrm>
            <a:off x="7473280" y="3930307"/>
            <a:ext cx="1152128" cy="506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3000" b="1" dirty="0" smtClean="0">
                <a:solidFill>
                  <a:srgbClr val="262626"/>
                </a:solidFill>
                <a:latin typeface="맑은 고딕" charset="0"/>
                <a:ea typeface="맑은 고딕" charset="0"/>
                <a:cs typeface="맑은 고딕" charset="0"/>
              </a:rPr>
              <a:t>200</a:t>
            </a:r>
            <a:endParaRPr lang="ko-KR" sz="3000" b="1" dirty="0">
              <a:solidFill>
                <a:srgbClr val="262626"/>
              </a:solidFill>
              <a:latin typeface="맑은 고딕" charset="0"/>
              <a:ea typeface="맑은 고딕" charset="0"/>
              <a:cs typeface="맑은 고딕" charset="0"/>
            </a:endParaRPr>
          </a:p>
        </p:txBody>
      </p:sp>
      <p:sp>
        <p:nvSpPr>
          <p:cNvPr id="36" name="Rectangle 2"/>
          <p:cNvSpPr>
            <a:spLocks/>
          </p:cNvSpPr>
          <p:nvPr/>
        </p:nvSpPr>
        <p:spPr bwMode="auto">
          <a:xfrm>
            <a:off x="720725" y="538004"/>
            <a:ext cx="6611938" cy="4924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spAutoFit/>
          </a:bodyPr>
          <a:lstStyle/>
          <a:p>
            <a:pPr defTabSz="339725"/>
            <a:r>
              <a:rPr lang="ja-JP" altLang="en-US" sz="32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コンペンセーション・プラン</a:t>
            </a:r>
            <a:endParaRPr lang="ko-KR" sz="3200" b="1" dirty="0">
              <a:solidFill>
                <a:srgbClr val="00245B"/>
              </a:solidFill>
              <a:latin typeface="メイリオ" panose="020B0604030504040204" pitchFamily="50" charset="-128"/>
              <a:ea typeface="맑은 고딕" charset="0"/>
              <a:cs typeface="맑은 고딕" charset="0"/>
            </a:endParaRPr>
          </a:p>
        </p:txBody>
      </p:sp>
      <p:sp>
        <p:nvSpPr>
          <p:cNvPr id="15" name="Rectangle 10"/>
          <p:cNvSpPr>
            <a:spLocks/>
          </p:cNvSpPr>
          <p:nvPr/>
        </p:nvSpPr>
        <p:spPr bwMode="auto">
          <a:xfrm>
            <a:off x="7257256" y="2424026"/>
            <a:ext cx="1668939" cy="2327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algn="ctr" defTabSz="401638"/>
            <a:r>
              <a:rPr lang="ja-JP" altLang="en-US" sz="1100" b="1" dirty="0" smtClean="0">
                <a:solidFill>
                  <a:schemeClr val="bg1"/>
                </a:solidFill>
                <a:latin typeface="メイリオ" panose="020B0604030504040204" pitchFamily="50" charset="-128"/>
                <a:ea typeface="メイリオ" panose="020B0604030504040204" pitchFamily="50" charset="-128"/>
              </a:rPr>
              <a:t>チームコーディネーター</a:t>
            </a:r>
            <a:endParaRPr lang="ko-KR" sz="1100" b="1" i="1" dirty="0">
              <a:solidFill>
                <a:schemeClr val="bg1"/>
              </a:solidFill>
              <a:latin typeface="メイリオ" panose="020B0604030504040204" pitchFamily="50" charset="-128"/>
              <a:ea typeface="맑은 고딕" charset="0"/>
              <a:cs typeface="맑은 고딕" charset="0"/>
            </a:endParaRPr>
          </a:p>
        </p:txBody>
      </p:sp>
    </p:spTree>
  </p:cSld>
  <p:clrMapOvr>
    <a:masterClrMapping/>
  </p:clrMapOvr>
  <p:transition spd="med">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102054"/>
            </a:gs>
            <a:gs pos="100000">
              <a:srgbClr val="1A4194"/>
            </a:gs>
          </a:gsLst>
          <a:lin ang="5400000"/>
        </a:gradFill>
        <a:effectLst/>
      </p:bgPr>
    </p:bg>
    <p:spTree>
      <p:nvGrpSpPr>
        <p:cNvPr id="1" name=""/>
        <p:cNvGrpSpPr/>
        <p:nvPr/>
      </p:nvGrpSpPr>
      <p:grpSpPr>
        <a:xfrm>
          <a:off x="0" y="0"/>
          <a:ext cx="0" cy="0"/>
          <a:chOff x="0" y="0"/>
          <a:chExt cx="0" cy="0"/>
        </a:xfrm>
      </p:grpSpPr>
      <p:pic>
        <p:nvPicPr>
          <p:cNvPr id="23" name="Picture 22" descr="arrow.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225" y="1340768"/>
            <a:ext cx="8751049" cy="1409640"/>
          </a:xfrm>
          <a:prstGeom prst="rect">
            <a:avLst/>
          </a:prstGeom>
        </p:spPr>
      </p:pic>
      <p:sp>
        <p:nvSpPr>
          <p:cNvPr id="24" name="Rectangle 1"/>
          <p:cNvSpPr>
            <a:spLocks/>
          </p:cNvSpPr>
          <p:nvPr/>
        </p:nvSpPr>
        <p:spPr bwMode="auto">
          <a:xfrm>
            <a:off x="920552"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smtClean="0">
                <a:solidFill>
                  <a:schemeClr val="bg1"/>
                </a:solidFill>
                <a:latin typeface="맑은 고딕" charset="0"/>
                <a:ea typeface="맑은 고딕" charset="0"/>
                <a:cs typeface="맑은 고딕" charset="0"/>
              </a:rPr>
              <a:t>TC</a:t>
            </a:r>
            <a:endParaRPr lang="ko-KR" sz="5000" b="1" dirty="0">
              <a:solidFill>
                <a:schemeClr val="bg1"/>
              </a:solidFill>
              <a:latin typeface="맑은 고딕" charset="0"/>
              <a:ea typeface="맑은 고딕" charset="0"/>
              <a:cs typeface="맑은 고딕" charset="0"/>
            </a:endParaRPr>
          </a:p>
        </p:txBody>
      </p:sp>
      <p:sp>
        <p:nvSpPr>
          <p:cNvPr id="28" name="Rectangle 1"/>
          <p:cNvSpPr>
            <a:spLocks/>
          </p:cNvSpPr>
          <p:nvPr/>
        </p:nvSpPr>
        <p:spPr bwMode="auto">
          <a:xfrm>
            <a:off x="3176049"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smtClean="0">
                <a:solidFill>
                  <a:schemeClr val="bg1"/>
                </a:solidFill>
                <a:latin typeface="맑은 고딕" charset="0"/>
                <a:ea typeface="맑은 고딕" charset="0"/>
                <a:cs typeface="맑은 고딕" charset="0"/>
              </a:rPr>
              <a:t>RD</a:t>
            </a:r>
            <a:endParaRPr lang="ko-KR" sz="5000" b="1" dirty="0">
              <a:solidFill>
                <a:schemeClr val="bg1"/>
              </a:solidFill>
              <a:latin typeface="맑은 고딕" charset="0"/>
              <a:ea typeface="맑은 고딕" charset="0"/>
              <a:cs typeface="맑은 고딕" charset="0"/>
            </a:endParaRPr>
          </a:p>
        </p:txBody>
      </p:sp>
      <p:sp>
        <p:nvSpPr>
          <p:cNvPr id="29" name="Rectangle 1"/>
          <p:cNvSpPr>
            <a:spLocks/>
          </p:cNvSpPr>
          <p:nvPr/>
        </p:nvSpPr>
        <p:spPr bwMode="auto">
          <a:xfrm>
            <a:off x="5385048"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smtClean="0">
                <a:solidFill>
                  <a:schemeClr val="bg1"/>
                </a:solidFill>
                <a:latin typeface="맑은 고딕" charset="0"/>
                <a:ea typeface="맑은 고딕" charset="0"/>
                <a:cs typeface="맑은 고딕" charset="0"/>
              </a:rPr>
              <a:t>RVP</a:t>
            </a:r>
            <a:endParaRPr lang="ko-KR" sz="5000" b="1" dirty="0">
              <a:solidFill>
                <a:schemeClr val="bg1"/>
              </a:solidFill>
              <a:latin typeface="맑은 고딕" charset="0"/>
              <a:ea typeface="맑은 고딕" charset="0"/>
              <a:cs typeface="맑은 고딕" charset="0"/>
            </a:endParaRPr>
          </a:p>
        </p:txBody>
      </p:sp>
      <p:sp>
        <p:nvSpPr>
          <p:cNvPr id="30" name="Rectangle 1"/>
          <p:cNvSpPr>
            <a:spLocks/>
          </p:cNvSpPr>
          <p:nvPr/>
        </p:nvSpPr>
        <p:spPr bwMode="auto">
          <a:xfrm>
            <a:off x="7401272"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smtClean="0">
                <a:solidFill>
                  <a:schemeClr val="bg1"/>
                </a:solidFill>
                <a:latin typeface="맑은 고딕" charset="0"/>
                <a:ea typeface="맑은 고딕" charset="0"/>
                <a:cs typeface="맑은 고딕" charset="0"/>
              </a:rPr>
              <a:t>SVP</a:t>
            </a:r>
            <a:endParaRPr lang="ko-KR" sz="5000" b="1" dirty="0">
              <a:solidFill>
                <a:schemeClr val="bg1"/>
              </a:solidFill>
              <a:latin typeface="맑은 고딕" charset="0"/>
              <a:ea typeface="맑은 고딕" charset="0"/>
              <a:cs typeface="맑은 고딕" charset="0"/>
            </a:endParaRPr>
          </a:p>
        </p:txBody>
      </p:sp>
      <p:sp>
        <p:nvSpPr>
          <p:cNvPr id="31" name="Rectangle 1"/>
          <p:cNvSpPr>
            <a:spLocks/>
          </p:cNvSpPr>
          <p:nvPr/>
        </p:nvSpPr>
        <p:spPr bwMode="auto">
          <a:xfrm>
            <a:off x="3008784" y="2932067"/>
            <a:ext cx="1944216" cy="506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3000" b="1" dirty="0" smtClean="0">
                <a:solidFill>
                  <a:srgbClr val="262626"/>
                </a:solidFill>
                <a:latin typeface="맑은 고딕" charset="0"/>
                <a:ea typeface="맑은 고딕" charset="0"/>
                <a:cs typeface="맑은 고딕" charset="0"/>
              </a:rPr>
              <a:t>RD</a:t>
            </a:r>
            <a:endParaRPr lang="ko-KR" sz="3000" b="1" dirty="0">
              <a:solidFill>
                <a:srgbClr val="262626"/>
              </a:solidFill>
              <a:latin typeface="맑은 고딕" charset="0"/>
              <a:ea typeface="맑은 고딕" charset="0"/>
              <a:cs typeface="맑은 고딕" charset="0"/>
            </a:endParaRPr>
          </a:p>
        </p:txBody>
      </p:sp>
      <p:sp>
        <p:nvSpPr>
          <p:cNvPr id="32" name="Rectangle 1"/>
          <p:cNvSpPr>
            <a:spLocks/>
          </p:cNvSpPr>
          <p:nvPr/>
        </p:nvSpPr>
        <p:spPr bwMode="auto">
          <a:xfrm>
            <a:off x="2072680" y="3930307"/>
            <a:ext cx="1152128" cy="506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3000" b="1" dirty="0" smtClean="0">
                <a:solidFill>
                  <a:srgbClr val="262626"/>
                </a:solidFill>
                <a:latin typeface="맑은 고딕" charset="0"/>
                <a:ea typeface="맑은 고딕" charset="0"/>
                <a:cs typeface="맑은 고딕" charset="0"/>
              </a:rPr>
              <a:t>TC</a:t>
            </a:r>
            <a:endParaRPr lang="ko-KR" sz="3000" b="1" dirty="0">
              <a:solidFill>
                <a:srgbClr val="262626"/>
              </a:solidFill>
              <a:latin typeface="맑은 고딕" charset="0"/>
              <a:ea typeface="맑은 고딕" charset="0"/>
              <a:cs typeface="맑은 고딕" charset="0"/>
            </a:endParaRPr>
          </a:p>
        </p:txBody>
      </p:sp>
      <p:sp>
        <p:nvSpPr>
          <p:cNvPr id="33" name="Rectangle 1"/>
          <p:cNvSpPr>
            <a:spLocks/>
          </p:cNvSpPr>
          <p:nvPr/>
        </p:nvSpPr>
        <p:spPr bwMode="auto">
          <a:xfrm>
            <a:off x="4520952" y="3930307"/>
            <a:ext cx="1368152" cy="506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3000" b="1" dirty="0" smtClean="0">
                <a:solidFill>
                  <a:srgbClr val="262626"/>
                </a:solidFill>
                <a:latin typeface="맑은 고딕" charset="0"/>
                <a:ea typeface="맑은 고딕" charset="0"/>
                <a:cs typeface="맑은 고딕" charset="0"/>
              </a:rPr>
              <a:t>TC</a:t>
            </a:r>
            <a:endParaRPr lang="ko-KR" sz="3000" b="1" dirty="0">
              <a:solidFill>
                <a:srgbClr val="262626"/>
              </a:solidFill>
              <a:latin typeface="맑은 고딕" charset="0"/>
              <a:ea typeface="맑은 고딕" charset="0"/>
              <a:cs typeface="맑은 고딕" charset="0"/>
            </a:endParaRPr>
          </a:p>
        </p:txBody>
      </p:sp>
      <p:pic>
        <p:nvPicPr>
          <p:cNvPr id="35" name="Picture 34"/>
          <p:cNvPicPr>
            <a:picLocks noChangeAspect="1"/>
          </p:cNvPicPr>
          <p:nvPr/>
        </p:nvPicPr>
        <p:blipFill>
          <a:blip r:embed="rId3"/>
          <a:stretch>
            <a:fillRect/>
          </a:stretch>
        </p:blipFill>
        <p:spPr>
          <a:xfrm rot="10800000">
            <a:off x="2648744" y="3404996"/>
            <a:ext cx="2592288" cy="432048"/>
          </a:xfrm>
          <a:prstGeom prst="rect">
            <a:avLst/>
          </a:prstGeom>
        </p:spPr>
      </p:pic>
      <p:sp>
        <p:nvSpPr>
          <p:cNvPr id="36" name="Rectangle 1"/>
          <p:cNvSpPr>
            <a:spLocks/>
          </p:cNvSpPr>
          <p:nvPr/>
        </p:nvSpPr>
        <p:spPr bwMode="auto">
          <a:xfrm>
            <a:off x="3368824" y="3930307"/>
            <a:ext cx="1152128" cy="506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3000" b="1" dirty="0" smtClean="0">
                <a:solidFill>
                  <a:srgbClr val="262626"/>
                </a:solidFill>
                <a:latin typeface="맑은 고딕" charset="0"/>
                <a:ea typeface="맑은 고딕" charset="0"/>
                <a:cs typeface="맑은 고딕" charset="0"/>
              </a:rPr>
              <a:t>200</a:t>
            </a:r>
            <a:endParaRPr lang="ko-KR" sz="3000" b="1" dirty="0">
              <a:solidFill>
                <a:srgbClr val="262626"/>
              </a:solidFill>
              <a:latin typeface="맑은 고딕" charset="0"/>
              <a:ea typeface="맑은 고딕" charset="0"/>
              <a:cs typeface="맑은 고딕" charset="0"/>
            </a:endParaRPr>
          </a:p>
        </p:txBody>
      </p:sp>
      <p:sp>
        <p:nvSpPr>
          <p:cNvPr id="37" name="Rectangle 2"/>
          <p:cNvSpPr>
            <a:spLocks/>
          </p:cNvSpPr>
          <p:nvPr/>
        </p:nvSpPr>
        <p:spPr bwMode="auto">
          <a:xfrm>
            <a:off x="720725" y="538004"/>
            <a:ext cx="6611938" cy="4924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spAutoFit/>
          </a:bodyPr>
          <a:lstStyle/>
          <a:p>
            <a:pPr defTabSz="339725"/>
            <a:r>
              <a:rPr lang="ja-JP" altLang="en-US" sz="32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コンペンセーション・プラン</a:t>
            </a:r>
            <a:endParaRPr lang="ko-KR" sz="3200" b="1" dirty="0">
              <a:solidFill>
                <a:srgbClr val="00245B"/>
              </a:solidFill>
              <a:latin typeface="メイリオ" panose="020B0604030504040204" pitchFamily="50" charset="-128"/>
              <a:ea typeface="맑은 고딕" charset="0"/>
              <a:cs typeface="맑은 고딕" charset="0"/>
            </a:endParaRPr>
          </a:p>
        </p:txBody>
      </p:sp>
      <p:sp>
        <p:nvSpPr>
          <p:cNvPr id="38" name="Rectangle 10"/>
          <p:cNvSpPr>
            <a:spLocks/>
          </p:cNvSpPr>
          <p:nvPr/>
        </p:nvSpPr>
        <p:spPr bwMode="auto">
          <a:xfrm>
            <a:off x="792487" y="5924662"/>
            <a:ext cx="5456658" cy="4943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defTabSz="401638"/>
            <a:r>
              <a:rPr lang="ja-JP" altLang="en-US" sz="28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リトリート参加可能 </a:t>
            </a:r>
            <a:r>
              <a:rPr lang="en-US" altLang="ko-KR" sz="20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a:t>
            </a:r>
            <a:r>
              <a:rPr lang="ja-JP" altLang="en-US" sz="20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参加実績達成時</a:t>
            </a:r>
            <a:r>
              <a:rPr lang="en-US" altLang="ko-KR" sz="20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a:t>
            </a:r>
            <a:endParaRPr lang="ko-KR" sz="2000" b="1" dirty="0">
              <a:solidFill>
                <a:schemeClr val="tx1">
                  <a:lumMod val="85000"/>
                  <a:lumOff val="15000"/>
                </a:schemeClr>
              </a:solidFill>
              <a:latin typeface="メイリオ" panose="020B0604030504040204" pitchFamily="50" charset="-128"/>
              <a:ea typeface="맑은 고딕" charset="0"/>
              <a:cs typeface="맑은 고딕" charset="0"/>
            </a:endParaRPr>
          </a:p>
        </p:txBody>
      </p:sp>
      <p:sp>
        <p:nvSpPr>
          <p:cNvPr id="39" name="Rectangle 10"/>
          <p:cNvSpPr>
            <a:spLocks/>
          </p:cNvSpPr>
          <p:nvPr/>
        </p:nvSpPr>
        <p:spPr bwMode="auto">
          <a:xfrm>
            <a:off x="818522" y="5157192"/>
            <a:ext cx="4808586" cy="525143"/>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defTabSz="401638"/>
            <a:r>
              <a:rPr lang="ko-KR" altLang="en-US" sz="3000" b="1" dirty="0" smtClean="0">
                <a:solidFill>
                  <a:schemeClr val="tx1">
                    <a:lumMod val="85000"/>
                    <a:lumOff val="15000"/>
                  </a:schemeClr>
                </a:solidFill>
                <a:latin typeface="맑은 고딕" charset="0"/>
                <a:ea typeface="맑은 고딕" charset="0"/>
                <a:cs typeface="맑은 고딕" charset="0"/>
              </a:rPr>
              <a:t> </a:t>
            </a:r>
            <a:r>
              <a:rPr lang="en-US" altLang="ko-KR" sz="3000" b="1" dirty="0" smtClean="0">
                <a:solidFill>
                  <a:schemeClr val="tx1">
                    <a:lumMod val="85000"/>
                    <a:lumOff val="15000"/>
                  </a:schemeClr>
                </a:solidFill>
                <a:latin typeface="맑은 고딕" charset="0"/>
                <a:ea typeface="맑은 고딕" charset="0"/>
                <a:cs typeface="맑은 고딕" charset="0"/>
              </a:rPr>
              <a:t>CAB: </a:t>
            </a:r>
            <a:r>
              <a:rPr lang="ja-JP" altLang="en-US" sz="3000" b="1" dirty="0" smtClean="0">
                <a:solidFill>
                  <a:schemeClr val="tx1">
                    <a:lumMod val="85000"/>
                    <a:lumOff val="15000"/>
                  </a:schemeClr>
                </a:solidFill>
                <a:latin typeface="맑은 고딕" charset="0"/>
                <a:ea typeface="맑은 고딕" charset="0"/>
                <a:cs typeface="맑은 고딕" charset="0"/>
              </a:rPr>
              <a:t>￥</a:t>
            </a:r>
            <a:r>
              <a:rPr lang="en-US" altLang="ko-KR" sz="3000" b="1" dirty="0" smtClean="0">
                <a:solidFill>
                  <a:schemeClr val="tx1">
                    <a:lumMod val="85000"/>
                    <a:lumOff val="15000"/>
                  </a:schemeClr>
                </a:solidFill>
                <a:latin typeface="맑은 고딕" charset="0"/>
                <a:ea typeface="맑은 고딕" charset="0"/>
                <a:cs typeface="맑은 고딕" charset="0"/>
              </a:rPr>
              <a:t>4,000 ~ </a:t>
            </a:r>
            <a:r>
              <a:rPr lang="ja-JP" altLang="en-US" sz="3000" b="1" dirty="0" smtClean="0">
                <a:solidFill>
                  <a:schemeClr val="tx1">
                    <a:lumMod val="85000"/>
                    <a:lumOff val="15000"/>
                  </a:schemeClr>
                </a:solidFill>
                <a:latin typeface="맑은 고딕" charset="0"/>
                <a:ea typeface="맑은 고딕" charset="0"/>
                <a:cs typeface="맑은 고딕" charset="0"/>
              </a:rPr>
              <a:t>￥</a:t>
            </a:r>
            <a:r>
              <a:rPr lang="en-US" altLang="ko-KR" sz="3000" b="1" dirty="0" smtClean="0">
                <a:solidFill>
                  <a:schemeClr val="tx1">
                    <a:lumMod val="85000"/>
                    <a:lumOff val="15000"/>
                  </a:schemeClr>
                </a:solidFill>
                <a:latin typeface="맑은 고딕" charset="0"/>
                <a:ea typeface="맑은 고딕" charset="0"/>
                <a:cs typeface="맑은 고딕" charset="0"/>
              </a:rPr>
              <a:t>29,000</a:t>
            </a:r>
            <a:endParaRPr lang="ko-KR" sz="3000" b="1" dirty="0">
              <a:solidFill>
                <a:schemeClr val="tx1">
                  <a:lumMod val="85000"/>
                  <a:lumOff val="15000"/>
                </a:schemeClr>
              </a:solidFill>
              <a:latin typeface="맑은 고딕" charset="0"/>
              <a:ea typeface="맑은 고딕" charset="0"/>
              <a:cs typeface="맑은 고딕" charset="0"/>
            </a:endParaRPr>
          </a:p>
        </p:txBody>
      </p:sp>
      <p:sp>
        <p:nvSpPr>
          <p:cNvPr id="15" name="Rectangle 10"/>
          <p:cNvSpPr>
            <a:spLocks/>
          </p:cNvSpPr>
          <p:nvPr/>
        </p:nvSpPr>
        <p:spPr bwMode="auto">
          <a:xfrm>
            <a:off x="3379318" y="2365627"/>
            <a:ext cx="1249646" cy="4020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algn="ctr" defTabSz="401638"/>
            <a:r>
              <a:rPr lang="ja-JP" altLang="en-US" sz="1100" b="1" dirty="0" smtClean="0">
                <a:solidFill>
                  <a:schemeClr val="bg1"/>
                </a:solidFill>
                <a:latin typeface="メイリオ" panose="020B0604030504040204" pitchFamily="50" charset="-128"/>
                <a:ea typeface="メイリオ" panose="020B0604030504040204" pitchFamily="50" charset="-128"/>
              </a:rPr>
              <a:t>リージョナル</a:t>
            </a:r>
            <a:endParaRPr lang="en-US" altLang="ja-JP" sz="1100" b="1" dirty="0" smtClean="0">
              <a:solidFill>
                <a:schemeClr val="bg1"/>
              </a:solidFill>
              <a:latin typeface="メイリオ" panose="020B0604030504040204" pitchFamily="50" charset="-128"/>
              <a:ea typeface="メイリオ" panose="020B0604030504040204" pitchFamily="50" charset="-128"/>
            </a:endParaRPr>
          </a:p>
          <a:p>
            <a:pPr algn="ctr" defTabSz="401638"/>
            <a:r>
              <a:rPr lang="ja-JP" altLang="en-US" sz="1100" b="1" i="1" dirty="0">
                <a:solidFill>
                  <a:schemeClr val="bg1"/>
                </a:solidFill>
                <a:latin typeface="メイリオ" panose="020B0604030504040204" pitchFamily="50" charset="-128"/>
                <a:ea typeface="メイリオ" panose="020B0604030504040204" pitchFamily="50" charset="-128"/>
                <a:cs typeface="맑은 고딕" charset="0"/>
              </a:rPr>
              <a:t>ディレクタ</a:t>
            </a:r>
            <a:r>
              <a:rPr lang="ja-JP" altLang="en-US" sz="1100" b="1" i="1" dirty="0" smtClean="0">
                <a:solidFill>
                  <a:schemeClr val="bg1"/>
                </a:solidFill>
                <a:latin typeface="メイリオ" panose="020B0604030504040204" pitchFamily="50" charset="-128"/>
                <a:ea typeface="メイリオ" panose="020B0604030504040204" pitchFamily="50" charset="-128"/>
                <a:cs typeface="맑은 고딕" charset="0"/>
              </a:rPr>
              <a:t>ー</a:t>
            </a:r>
            <a:endParaRPr lang="ko-KR" sz="1100" b="1" i="1" dirty="0">
              <a:solidFill>
                <a:schemeClr val="bg1"/>
              </a:solidFill>
              <a:latin typeface="メイリオ" panose="020B0604030504040204" pitchFamily="50" charset="-128"/>
              <a:ea typeface="맑은 고딕" charset="0"/>
              <a:cs typeface="맑은 고딕" charset="0"/>
            </a:endParaRPr>
          </a:p>
        </p:txBody>
      </p:sp>
    </p:spTree>
  </p:cSld>
  <p:clrMapOvr>
    <a:masterClrMapping/>
  </p:clrMapOvr>
  <p:transition spd="med">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rrow.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225" y="1340768"/>
            <a:ext cx="8751049" cy="1409640"/>
          </a:xfrm>
          <a:prstGeom prst="rect">
            <a:avLst/>
          </a:prstGeom>
        </p:spPr>
      </p:pic>
      <p:sp>
        <p:nvSpPr>
          <p:cNvPr id="27" name="Rectangle 1"/>
          <p:cNvSpPr>
            <a:spLocks/>
          </p:cNvSpPr>
          <p:nvPr/>
        </p:nvSpPr>
        <p:spPr bwMode="auto">
          <a:xfrm>
            <a:off x="920552"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smtClean="0">
                <a:solidFill>
                  <a:schemeClr val="bg1"/>
                </a:solidFill>
                <a:latin typeface="맑은 고딕" charset="0"/>
                <a:ea typeface="맑은 고딕" charset="0"/>
                <a:cs typeface="맑은 고딕" charset="0"/>
              </a:rPr>
              <a:t>TC</a:t>
            </a:r>
            <a:endParaRPr lang="ko-KR" sz="5000" b="1" dirty="0">
              <a:solidFill>
                <a:schemeClr val="bg1"/>
              </a:solidFill>
              <a:latin typeface="맑은 고딕" charset="0"/>
              <a:ea typeface="맑은 고딕" charset="0"/>
              <a:cs typeface="맑은 고딕" charset="0"/>
            </a:endParaRPr>
          </a:p>
        </p:txBody>
      </p:sp>
      <p:sp>
        <p:nvSpPr>
          <p:cNvPr id="29" name="Rectangle 10"/>
          <p:cNvSpPr>
            <a:spLocks/>
          </p:cNvSpPr>
          <p:nvPr/>
        </p:nvSpPr>
        <p:spPr bwMode="auto">
          <a:xfrm>
            <a:off x="848544" y="4779252"/>
            <a:ext cx="4968552" cy="525143"/>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defTabSz="401638"/>
            <a:r>
              <a:rPr lang="ko-KR" altLang="en-US" sz="3000" b="1" dirty="0" smtClean="0">
                <a:solidFill>
                  <a:schemeClr val="tx1">
                    <a:lumMod val="85000"/>
                    <a:lumOff val="15000"/>
                  </a:schemeClr>
                </a:solidFill>
                <a:latin typeface="맑은 고딕" charset="0"/>
                <a:ea typeface="맑은 고딕" charset="0"/>
                <a:cs typeface="맑은 고딕" charset="0"/>
              </a:rPr>
              <a:t> </a:t>
            </a:r>
            <a:r>
              <a:rPr lang="en-US" altLang="ko-KR" sz="3000" b="1" dirty="0" smtClean="0">
                <a:solidFill>
                  <a:schemeClr val="tx1">
                    <a:lumMod val="85000"/>
                    <a:lumOff val="15000"/>
                  </a:schemeClr>
                </a:solidFill>
                <a:latin typeface="맑은 고딕" charset="0"/>
                <a:ea typeface="맑은 고딕" charset="0"/>
                <a:cs typeface="맑은 고딕" charset="0"/>
              </a:rPr>
              <a:t>CAB: </a:t>
            </a:r>
            <a:r>
              <a:rPr lang="ja-JP" altLang="en-US" sz="3000" b="1" dirty="0" smtClean="0">
                <a:solidFill>
                  <a:schemeClr val="tx1">
                    <a:lumMod val="85000"/>
                    <a:lumOff val="15000"/>
                  </a:schemeClr>
                </a:solidFill>
                <a:latin typeface="맑은 고딕" charset="0"/>
                <a:ea typeface="맑은 고딕" charset="0"/>
                <a:cs typeface="맑은 고딕" charset="0"/>
              </a:rPr>
              <a:t>￥</a:t>
            </a:r>
            <a:r>
              <a:rPr lang="en-US" altLang="ko-KR" sz="3000" b="1" dirty="0" smtClean="0">
                <a:solidFill>
                  <a:schemeClr val="tx1">
                    <a:lumMod val="85000"/>
                    <a:lumOff val="15000"/>
                  </a:schemeClr>
                </a:solidFill>
                <a:latin typeface="맑은 고딕" charset="0"/>
                <a:ea typeface="맑은 고딕" charset="0"/>
                <a:cs typeface="맑은 고딕" charset="0"/>
              </a:rPr>
              <a:t>5,000 ~ </a:t>
            </a:r>
            <a:r>
              <a:rPr lang="ja-JP" altLang="en-US" sz="3000" b="1" dirty="0" smtClean="0">
                <a:solidFill>
                  <a:schemeClr val="tx1">
                    <a:lumMod val="85000"/>
                    <a:lumOff val="15000"/>
                  </a:schemeClr>
                </a:solidFill>
                <a:latin typeface="맑은 고딕" charset="0"/>
                <a:ea typeface="맑은 고딕" charset="0"/>
                <a:cs typeface="맑은 고딕" charset="0"/>
              </a:rPr>
              <a:t>￥</a:t>
            </a:r>
            <a:r>
              <a:rPr lang="en-US" altLang="ko-KR" sz="3000" b="1" dirty="0" smtClean="0">
                <a:solidFill>
                  <a:schemeClr val="tx1">
                    <a:lumMod val="85000"/>
                    <a:lumOff val="15000"/>
                  </a:schemeClr>
                </a:solidFill>
                <a:latin typeface="맑은 고딕" charset="0"/>
                <a:ea typeface="맑은 고딕" charset="0"/>
                <a:cs typeface="맑은 고딕" charset="0"/>
              </a:rPr>
              <a:t>34,000</a:t>
            </a:r>
            <a:endParaRPr lang="ko-KR" sz="3000" b="1" dirty="0">
              <a:solidFill>
                <a:schemeClr val="tx1">
                  <a:lumMod val="85000"/>
                  <a:lumOff val="15000"/>
                </a:schemeClr>
              </a:solidFill>
              <a:latin typeface="맑은 고딕" charset="0"/>
              <a:ea typeface="맑은 고딕" charset="0"/>
              <a:cs typeface="맑은 고딕" charset="0"/>
            </a:endParaRPr>
          </a:p>
        </p:txBody>
      </p:sp>
      <p:sp>
        <p:nvSpPr>
          <p:cNvPr id="31" name="Rectangle 1"/>
          <p:cNvSpPr>
            <a:spLocks/>
          </p:cNvSpPr>
          <p:nvPr/>
        </p:nvSpPr>
        <p:spPr bwMode="auto">
          <a:xfrm>
            <a:off x="3224808"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smtClean="0">
                <a:solidFill>
                  <a:schemeClr val="bg1"/>
                </a:solidFill>
                <a:latin typeface="맑은 고딕" charset="0"/>
                <a:ea typeface="맑은 고딕" charset="0"/>
                <a:cs typeface="맑은 고딕" charset="0"/>
              </a:rPr>
              <a:t>RD</a:t>
            </a:r>
            <a:endParaRPr lang="ko-KR" sz="5000" b="1" dirty="0">
              <a:solidFill>
                <a:schemeClr val="bg1"/>
              </a:solidFill>
              <a:latin typeface="맑은 고딕" charset="0"/>
              <a:ea typeface="맑은 고딕" charset="0"/>
              <a:cs typeface="맑은 고딕" charset="0"/>
            </a:endParaRPr>
          </a:p>
        </p:txBody>
      </p:sp>
      <p:sp>
        <p:nvSpPr>
          <p:cNvPr id="32" name="Rectangle 1"/>
          <p:cNvSpPr>
            <a:spLocks/>
          </p:cNvSpPr>
          <p:nvPr/>
        </p:nvSpPr>
        <p:spPr bwMode="auto">
          <a:xfrm>
            <a:off x="5241032"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smtClean="0">
                <a:solidFill>
                  <a:schemeClr val="bg1"/>
                </a:solidFill>
                <a:latin typeface="맑은 고딕" charset="0"/>
                <a:ea typeface="맑은 고딕" charset="0"/>
                <a:cs typeface="맑은 고딕" charset="0"/>
              </a:rPr>
              <a:t>RVP</a:t>
            </a:r>
            <a:endParaRPr lang="ko-KR" sz="5000" b="1" dirty="0">
              <a:solidFill>
                <a:schemeClr val="bg1"/>
              </a:solidFill>
              <a:latin typeface="맑은 고딕" charset="0"/>
              <a:ea typeface="맑은 고딕" charset="0"/>
              <a:cs typeface="맑은 고딕" charset="0"/>
            </a:endParaRPr>
          </a:p>
        </p:txBody>
      </p:sp>
      <p:sp>
        <p:nvSpPr>
          <p:cNvPr id="33" name="Rectangle 1"/>
          <p:cNvSpPr>
            <a:spLocks/>
          </p:cNvSpPr>
          <p:nvPr/>
        </p:nvSpPr>
        <p:spPr bwMode="auto">
          <a:xfrm>
            <a:off x="7401272"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smtClean="0">
                <a:solidFill>
                  <a:schemeClr val="bg1"/>
                </a:solidFill>
                <a:latin typeface="맑은 고딕" charset="0"/>
                <a:ea typeface="맑은 고딕" charset="0"/>
                <a:cs typeface="맑은 고딕" charset="0"/>
              </a:rPr>
              <a:t>SVP</a:t>
            </a:r>
            <a:endParaRPr lang="ko-KR" sz="5000" b="1" dirty="0">
              <a:solidFill>
                <a:schemeClr val="bg1"/>
              </a:solidFill>
              <a:latin typeface="맑은 고딕" charset="0"/>
              <a:ea typeface="맑은 고딕" charset="0"/>
              <a:cs typeface="맑은 고딕" charset="0"/>
            </a:endParaRPr>
          </a:p>
        </p:txBody>
      </p:sp>
      <p:sp>
        <p:nvSpPr>
          <p:cNvPr id="35" name="Rectangle 1"/>
          <p:cNvSpPr>
            <a:spLocks/>
          </p:cNvSpPr>
          <p:nvPr/>
        </p:nvSpPr>
        <p:spPr bwMode="auto">
          <a:xfrm>
            <a:off x="5097016" y="2972725"/>
            <a:ext cx="1944216" cy="506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3000" b="1" dirty="0" smtClean="0">
                <a:solidFill>
                  <a:srgbClr val="262626"/>
                </a:solidFill>
                <a:latin typeface="맑은 고딕" charset="0"/>
                <a:ea typeface="맑은 고딕" charset="0"/>
                <a:cs typeface="맑은 고딕" charset="0"/>
              </a:rPr>
              <a:t>RVP</a:t>
            </a:r>
            <a:endParaRPr lang="ko-KR" sz="3000" b="1" dirty="0">
              <a:solidFill>
                <a:srgbClr val="262626"/>
              </a:solidFill>
              <a:latin typeface="맑은 고딕" charset="0"/>
              <a:ea typeface="맑은 고딕" charset="0"/>
              <a:cs typeface="맑은 고딕" charset="0"/>
            </a:endParaRPr>
          </a:p>
        </p:txBody>
      </p:sp>
      <p:pic>
        <p:nvPicPr>
          <p:cNvPr id="44" name="Picture 43"/>
          <p:cNvPicPr>
            <a:picLocks noChangeAspect="1"/>
          </p:cNvPicPr>
          <p:nvPr/>
        </p:nvPicPr>
        <p:blipFill rotWithShape="1">
          <a:blip r:embed="rId3" cstate="screen">
            <a:extLst>
              <a:ext uri="{28A0092B-C50C-407E-A947-70E740481C1C}">
                <a14:useLocalDpi xmlns:a14="http://schemas.microsoft.com/office/drawing/2010/main"/>
              </a:ext>
            </a:extLst>
          </a:blip>
          <a:srcRect l="40215" t="16040"/>
          <a:stretch/>
        </p:blipFill>
        <p:spPr>
          <a:xfrm rot="10800000">
            <a:off x="4953000" y="3455290"/>
            <a:ext cx="2304256" cy="453224"/>
          </a:xfrm>
          <a:prstGeom prst="rect">
            <a:avLst/>
          </a:prstGeom>
        </p:spPr>
      </p:pic>
      <p:sp>
        <p:nvSpPr>
          <p:cNvPr id="45" name="Rectangle 1"/>
          <p:cNvSpPr>
            <a:spLocks/>
          </p:cNvSpPr>
          <p:nvPr/>
        </p:nvSpPr>
        <p:spPr bwMode="auto">
          <a:xfrm>
            <a:off x="4304928" y="3935243"/>
            <a:ext cx="1368152" cy="4298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2500" b="1" dirty="0" smtClean="0">
                <a:solidFill>
                  <a:srgbClr val="262626"/>
                </a:solidFill>
                <a:latin typeface="맑은 고딕" charset="0"/>
                <a:ea typeface="맑은 고딕" charset="0"/>
                <a:cs typeface="맑은 고딕" charset="0"/>
              </a:rPr>
              <a:t>TC</a:t>
            </a:r>
            <a:endParaRPr lang="ko-KR" sz="2500" b="1" dirty="0">
              <a:solidFill>
                <a:srgbClr val="262626"/>
              </a:solidFill>
              <a:latin typeface="맑은 고딕" charset="0"/>
              <a:ea typeface="맑은 고딕" charset="0"/>
              <a:cs typeface="맑은 고딕" charset="0"/>
            </a:endParaRPr>
          </a:p>
        </p:txBody>
      </p:sp>
      <p:sp>
        <p:nvSpPr>
          <p:cNvPr id="46" name="Rectangle 1"/>
          <p:cNvSpPr>
            <a:spLocks/>
          </p:cNvSpPr>
          <p:nvPr/>
        </p:nvSpPr>
        <p:spPr bwMode="auto">
          <a:xfrm>
            <a:off x="5313040" y="3935243"/>
            <a:ext cx="792088" cy="4298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2500" b="1" dirty="0" smtClean="0">
                <a:solidFill>
                  <a:srgbClr val="262626"/>
                </a:solidFill>
                <a:latin typeface="맑은 고딕" charset="0"/>
                <a:ea typeface="맑은 고딕" charset="0"/>
                <a:cs typeface="맑은 고딕" charset="0"/>
              </a:rPr>
              <a:t>TC</a:t>
            </a:r>
            <a:endParaRPr lang="ko-KR" sz="2500" b="1" dirty="0">
              <a:solidFill>
                <a:srgbClr val="262626"/>
              </a:solidFill>
              <a:latin typeface="맑은 고딕" charset="0"/>
              <a:ea typeface="맑은 고딕" charset="0"/>
              <a:cs typeface="맑은 고딕" charset="0"/>
            </a:endParaRPr>
          </a:p>
        </p:txBody>
      </p:sp>
      <p:sp>
        <p:nvSpPr>
          <p:cNvPr id="47" name="Rectangle 1"/>
          <p:cNvSpPr>
            <a:spLocks/>
          </p:cNvSpPr>
          <p:nvPr/>
        </p:nvSpPr>
        <p:spPr bwMode="auto">
          <a:xfrm>
            <a:off x="6033120" y="3935243"/>
            <a:ext cx="792088" cy="4298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2500" b="1" dirty="0" smtClean="0">
                <a:solidFill>
                  <a:srgbClr val="262626"/>
                </a:solidFill>
                <a:latin typeface="맑은 고딕" charset="0"/>
                <a:ea typeface="맑은 고딕" charset="0"/>
                <a:cs typeface="맑은 고딕" charset="0"/>
              </a:rPr>
              <a:t>TC</a:t>
            </a:r>
            <a:endParaRPr lang="ko-KR" sz="2500" b="1" dirty="0">
              <a:solidFill>
                <a:srgbClr val="262626"/>
              </a:solidFill>
              <a:latin typeface="맑은 고딕" charset="0"/>
              <a:ea typeface="맑은 고딕" charset="0"/>
              <a:cs typeface="맑은 고딕" charset="0"/>
            </a:endParaRPr>
          </a:p>
        </p:txBody>
      </p:sp>
      <p:sp>
        <p:nvSpPr>
          <p:cNvPr id="48" name="Rectangle 1"/>
          <p:cNvSpPr>
            <a:spLocks/>
          </p:cNvSpPr>
          <p:nvPr/>
        </p:nvSpPr>
        <p:spPr bwMode="auto">
          <a:xfrm>
            <a:off x="6825208" y="3935243"/>
            <a:ext cx="792088" cy="4298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2500" b="1" dirty="0" smtClean="0">
                <a:solidFill>
                  <a:srgbClr val="262626"/>
                </a:solidFill>
                <a:latin typeface="맑은 고딕" charset="0"/>
                <a:ea typeface="맑은 고딕" charset="0"/>
                <a:cs typeface="맑은 고딕" charset="0"/>
              </a:rPr>
              <a:t>TC</a:t>
            </a:r>
            <a:endParaRPr lang="ko-KR" sz="2500" b="1" dirty="0">
              <a:solidFill>
                <a:srgbClr val="262626"/>
              </a:solidFill>
              <a:latin typeface="맑은 고딕" charset="0"/>
              <a:ea typeface="맑은 고딕" charset="0"/>
              <a:cs typeface="맑은 고딕" charset="0"/>
            </a:endParaRPr>
          </a:p>
        </p:txBody>
      </p:sp>
      <p:sp>
        <p:nvSpPr>
          <p:cNvPr id="41" name="Rectangle 2"/>
          <p:cNvSpPr>
            <a:spLocks/>
          </p:cNvSpPr>
          <p:nvPr/>
        </p:nvSpPr>
        <p:spPr bwMode="auto">
          <a:xfrm>
            <a:off x="720725" y="538004"/>
            <a:ext cx="6611938" cy="4924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spAutoFit/>
          </a:bodyPr>
          <a:lstStyle/>
          <a:p>
            <a:pPr defTabSz="339725"/>
            <a:r>
              <a:rPr lang="ja-JP" altLang="en-US" sz="32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コンペンセーション・プラン</a:t>
            </a:r>
            <a:endParaRPr lang="ko-KR" sz="3200" b="1" dirty="0">
              <a:solidFill>
                <a:srgbClr val="00245B"/>
              </a:solidFill>
              <a:latin typeface="メイリオ" panose="020B0604030504040204" pitchFamily="50" charset="-128"/>
              <a:ea typeface="맑은 고딕" charset="0"/>
              <a:cs typeface="맑은 고딕" charset="0"/>
            </a:endParaRPr>
          </a:p>
        </p:txBody>
      </p:sp>
      <p:sp>
        <p:nvSpPr>
          <p:cNvPr id="42" name="Rectangle 10"/>
          <p:cNvSpPr>
            <a:spLocks/>
          </p:cNvSpPr>
          <p:nvPr/>
        </p:nvSpPr>
        <p:spPr bwMode="auto">
          <a:xfrm>
            <a:off x="792487" y="5434877"/>
            <a:ext cx="5456658" cy="4943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defTabSz="401638"/>
            <a:r>
              <a:rPr lang="ja-JP" altLang="en-US" sz="28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リトリート参加可能 </a:t>
            </a:r>
            <a:r>
              <a:rPr lang="en-US" altLang="ko-KR" sz="20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a:t>
            </a:r>
            <a:r>
              <a:rPr lang="ja-JP" altLang="en-US" sz="20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参加実績達成時</a:t>
            </a:r>
            <a:r>
              <a:rPr lang="en-US" altLang="ko-KR" sz="20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a:t>
            </a:r>
            <a:endParaRPr lang="ko-KR" sz="2000" b="1" dirty="0">
              <a:solidFill>
                <a:schemeClr val="tx1">
                  <a:lumMod val="85000"/>
                  <a:lumOff val="15000"/>
                </a:schemeClr>
              </a:solidFill>
              <a:latin typeface="メイリオ" panose="020B0604030504040204" pitchFamily="50" charset="-128"/>
              <a:ea typeface="맑은 고딕" charset="0"/>
              <a:cs typeface="맑은 고딕" charset="0"/>
            </a:endParaRPr>
          </a:p>
        </p:txBody>
      </p:sp>
      <p:sp>
        <p:nvSpPr>
          <p:cNvPr id="43" name="Rectangle 10"/>
          <p:cNvSpPr>
            <a:spLocks/>
          </p:cNvSpPr>
          <p:nvPr/>
        </p:nvSpPr>
        <p:spPr bwMode="auto">
          <a:xfrm>
            <a:off x="848544" y="5927398"/>
            <a:ext cx="5456658" cy="4943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defTabSz="401638"/>
            <a:r>
              <a:rPr lang="en-US" altLang="ja-JP" sz="28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75,000,000 BV</a:t>
            </a:r>
            <a:r>
              <a:rPr lang="ja-JP" altLang="en-US" sz="28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以上</a:t>
            </a:r>
            <a:endParaRPr lang="ko-KR" sz="2000" b="1" dirty="0">
              <a:solidFill>
                <a:schemeClr val="tx1">
                  <a:lumMod val="85000"/>
                  <a:lumOff val="15000"/>
                </a:schemeClr>
              </a:solidFill>
              <a:latin typeface="メイリオ" panose="020B0604030504040204" pitchFamily="50" charset="-128"/>
              <a:ea typeface="맑은 고딕" charset="0"/>
              <a:cs typeface="맑은 고딕" charset="0"/>
            </a:endParaRPr>
          </a:p>
        </p:txBody>
      </p:sp>
      <p:sp>
        <p:nvSpPr>
          <p:cNvPr id="17" name="Rectangle 10"/>
          <p:cNvSpPr>
            <a:spLocks/>
          </p:cNvSpPr>
          <p:nvPr/>
        </p:nvSpPr>
        <p:spPr bwMode="auto">
          <a:xfrm>
            <a:off x="5156269" y="2379226"/>
            <a:ext cx="1812955" cy="4020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algn="ctr" defTabSz="401638"/>
            <a:r>
              <a:rPr lang="ja-JP" altLang="en-US" sz="1100" b="1" dirty="0">
                <a:solidFill>
                  <a:schemeClr val="bg1"/>
                </a:solidFill>
                <a:latin typeface="メイリオ" panose="020B0604030504040204" pitchFamily="50" charset="-128"/>
                <a:ea typeface="メイリオ" panose="020B0604030504040204" pitchFamily="50" charset="-128"/>
              </a:rPr>
              <a:t>リージョナ</a:t>
            </a:r>
            <a:r>
              <a:rPr lang="ja-JP" altLang="en-US" sz="1100" b="1" dirty="0" smtClean="0">
                <a:solidFill>
                  <a:schemeClr val="bg1"/>
                </a:solidFill>
                <a:latin typeface="メイリオ" panose="020B0604030504040204" pitchFamily="50" charset="-128"/>
                <a:ea typeface="メイリオ" panose="020B0604030504040204" pitchFamily="50" charset="-128"/>
              </a:rPr>
              <a:t>ル</a:t>
            </a:r>
            <a:endParaRPr lang="en-US" altLang="ja-JP" sz="1100" b="1" dirty="0" smtClean="0">
              <a:solidFill>
                <a:schemeClr val="bg1"/>
              </a:solidFill>
              <a:latin typeface="メイリオ" panose="020B0604030504040204" pitchFamily="50" charset="-128"/>
              <a:ea typeface="メイリオ" panose="020B0604030504040204" pitchFamily="50" charset="-128"/>
            </a:endParaRPr>
          </a:p>
          <a:p>
            <a:pPr algn="ctr" defTabSz="401638"/>
            <a:r>
              <a:rPr lang="ja-JP" altLang="en-US" sz="1100" b="1" i="1" dirty="0">
                <a:solidFill>
                  <a:schemeClr val="bg1"/>
                </a:solidFill>
                <a:latin typeface="メイリオ" panose="020B0604030504040204" pitchFamily="50" charset="-128"/>
                <a:ea typeface="メイリオ" panose="020B0604030504040204" pitchFamily="50" charset="-128"/>
                <a:cs typeface="맑은 고딕" charset="0"/>
              </a:rPr>
              <a:t>バイ</a:t>
            </a:r>
            <a:r>
              <a:rPr lang="ja-JP" altLang="en-US" sz="1100" b="1" i="1" dirty="0" smtClean="0">
                <a:solidFill>
                  <a:schemeClr val="bg1"/>
                </a:solidFill>
                <a:latin typeface="メイリオ" panose="020B0604030504040204" pitchFamily="50" charset="-128"/>
                <a:ea typeface="メイリオ" panose="020B0604030504040204" pitchFamily="50" charset="-128"/>
                <a:cs typeface="맑은 고딕" charset="0"/>
              </a:rPr>
              <a:t>ス・プレジデント</a:t>
            </a:r>
            <a:endParaRPr lang="ko-KR" sz="1100" b="1" i="1" dirty="0">
              <a:solidFill>
                <a:schemeClr val="bg1"/>
              </a:solidFill>
              <a:latin typeface="メイリオ" panose="020B0604030504040204" pitchFamily="50" charset="-128"/>
              <a:ea typeface="맑은 고딕" charset="0"/>
              <a:cs typeface="맑은 고딕" charset="0"/>
            </a:endParaRPr>
          </a:p>
        </p:txBody>
      </p:sp>
    </p:spTree>
  </p:cSld>
  <p:clrMapOvr>
    <a:masterClrMapping/>
  </p:clrMapOvr>
  <p:transition spd="med">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hutterstock_282111446-small.png"/>
          <p:cNvPicPr>
            <a:picLocks noChangeAspect="1"/>
          </p:cNvPicPr>
          <p:nvPr/>
        </p:nvPicPr>
        <p:blipFill>
          <a:blip r:embed="rId2">
            <a:extLst/>
          </a:blip>
          <a:srcRect t="15155" r="16537" b="5967"/>
          <a:stretch>
            <a:fillRect/>
          </a:stretch>
        </p:blipFill>
        <p:spPr>
          <a:xfrm>
            <a:off x="412986" y="1988840"/>
            <a:ext cx="6343177" cy="3996531"/>
          </a:xfrm>
          <a:prstGeom prst="rect">
            <a:avLst/>
          </a:prstGeom>
          <a:ln w="12700" cap="flat">
            <a:noFill/>
            <a:miter lim="400000"/>
          </a:ln>
          <a:effectLst/>
        </p:spPr>
      </p:pic>
      <p:pic>
        <p:nvPicPr>
          <p:cNvPr id="21" name="Screen Shot 2016-08-05 at 5.45.09 PM.png"/>
          <p:cNvPicPr>
            <a:picLocks noChangeAspect="1"/>
          </p:cNvPicPr>
          <p:nvPr/>
        </p:nvPicPr>
        <p:blipFill>
          <a:blip r:embed="rId3">
            <a:extLst/>
          </a:blip>
          <a:srcRect l="3890" t="6362" r="759" b="6362"/>
          <a:stretch>
            <a:fillRect/>
          </a:stretch>
        </p:blipFill>
        <p:spPr>
          <a:xfrm>
            <a:off x="2027843" y="2160982"/>
            <a:ext cx="4550216" cy="2603000"/>
          </a:xfrm>
          <a:prstGeom prst="rect">
            <a:avLst/>
          </a:prstGeom>
          <a:ln w="12700" cap="flat">
            <a:noFill/>
            <a:miter lim="400000"/>
          </a:ln>
          <a:effectLst/>
        </p:spPr>
      </p:pic>
      <p:sp>
        <p:nvSpPr>
          <p:cNvPr id="8" name="Rectangle 6"/>
          <p:cNvSpPr>
            <a:spLocks/>
          </p:cNvSpPr>
          <p:nvPr/>
        </p:nvSpPr>
        <p:spPr bwMode="auto">
          <a:xfrm>
            <a:off x="1169988" y="1478996"/>
            <a:ext cx="7454900" cy="278922"/>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1432" tIns="31432" rIns="31432" bIns="31432" anchor="ctr">
            <a:spAutoFit/>
          </a:bodyPr>
          <a:lstStyle/>
          <a:p>
            <a:pPr algn="ctr" defTabSz="200025">
              <a:defRPr/>
            </a:pPr>
            <a:r>
              <a:rPr lang="ja-JP" altLang="en-US" sz="14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sym typeface="굴림" charset="0"/>
              </a:rPr>
              <a:t>パーソナル・オンラインストア</a:t>
            </a:r>
            <a:endParaRPr lang="ko-KR" sz="1400" b="1" dirty="0">
              <a:solidFill>
                <a:schemeClr val="tx1">
                  <a:lumMod val="85000"/>
                  <a:lumOff val="15000"/>
                </a:schemeClr>
              </a:solidFill>
              <a:latin typeface="メイリオ" panose="020B0604030504040204" pitchFamily="50" charset="-128"/>
              <a:ea typeface="맑은 고딕" charset="0"/>
              <a:cs typeface="맑은 고딕" charset="0"/>
            </a:endParaRPr>
          </a:p>
        </p:txBody>
      </p:sp>
      <p:pic>
        <p:nvPicPr>
          <p:cNvPr id="10" name="Picture 4" descr="image10.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97249" y="3269609"/>
            <a:ext cx="374650" cy="600075"/>
          </a:xfrm>
          <a:prstGeom prst="rect">
            <a:avLst/>
          </a:prstGeom>
          <a:noFill/>
          <a:ln>
            <a:noFill/>
          </a:ln>
          <a:effectLst>
            <a:outerShdw blurRad="127000" dist="220420" dir="5400000" algn="ctr" rotWithShape="0">
              <a:srgbClr val="000000">
                <a:alpha val="72374"/>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15" name="Rectangle 5"/>
          <p:cNvSpPr>
            <a:spLocks/>
          </p:cNvSpPr>
          <p:nvPr/>
        </p:nvSpPr>
        <p:spPr bwMode="auto">
          <a:xfrm>
            <a:off x="0" y="693768"/>
            <a:ext cx="9993313" cy="6174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1432" tIns="31432" rIns="31432" bIns="31432" anchor="ctr">
            <a:spAutoFit/>
          </a:bodyPr>
          <a:lstStyle/>
          <a:p>
            <a:pPr algn="ctr" defTabSz="200025">
              <a:defRPr/>
            </a:pPr>
            <a:r>
              <a:rPr lang="ja-JP" altLang="en-US" sz="3600" b="1" dirty="0" smtClean="0">
                <a:solidFill>
                  <a:srgbClr val="00245B"/>
                </a:solidFill>
                <a:latin typeface="メイリオ" panose="020B0604030504040204" pitchFamily="50" charset="-128"/>
                <a:ea typeface="メイリオ" panose="020B0604030504040204" pitchFamily="50" charset="-128"/>
                <a:cs typeface="나눔바른고딕"/>
              </a:rPr>
              <a:t>今日から</a:t>
            </a:r>
            <a:r>
              <a:rPr lang="en-US" altLang="ja-JP" sz="3600" b="1" dirty="0" smtClean="0">
                <a:solidFill>
                  <a:srgbClr val="00245B"/>
                </a:solidFill>
                <a:latin typeface="メイリオ" panose="020B0604030504040204" pitchFamily="50" charset="-128"/>
                <a:ea typeface="メイリオ" panose="020B0604030504040204" pitchFamily="50" charset="-128"/>
                <a:cs typeface="나눔바른고딕"/>
              </a:rPr>
              <a:t>AC</a:t>
            </a:r>
            <a:r>
              <a:rPr lang="en-US" altLang="ja-JP" sz="3600" b="1" dirty="0">
                <a:solidFill>
                  <a:srgbClr val="00245B"/>
                </a:solidFill>
                <a:latin typeface="メイリオ" panose="020B0604030504040204" pitchFamily="50" charset="-128"/>
                <a:ea typeface="メイリオ" panose="020B0604030504040204" pitchFamily="50" charset="-128"/>
                <a:cs typeface="나눔바른고딕"/>
              </a:rPr>
              <a:t>N</a:t>
            </a:r>
            <a:r>
              <a:rPr lang="ja-JP" altLang="en-US" sz="3600" b="1" dirty="0" smtClean="0">
                <a:solidFill>
                  <a:srgbClr val="00245B"/>
                </a:solidFill>
                <a:latin typeface="メイリオ" panose="020B0604030504040204" pitchFamily="50" charset="-128"/>
                <a:ea typeface="メイリオ" panose="020B0604030504040204" pitchFamily="50" charset="-128"/>
                <a:cs typeface="나눔바른고딕"/>
              </a:rPr>
              <a:t>ビジネスをはじめよう！</a:t>
            </a:r>
            <a:endParaRPr lang="ko-KR" sz="3600" b="1" dirty="0">
              <a:solidFill>
                <a:srgbClr val="00245B"/>
              </a:solidFill>
              <a:latin typeface="メイリオ" panose="020B0604030504040204" pitchFamily="50" charset="-128"/>
              <a:ea typeface="나눔바른고딕"/>
              <a:cs typeface="나눔바른고딕"/>
            </a:endParaRPr>
          </a:p>
        </p:txBody>
      </p:sp>
      <p:grpSp>
        <p:nvGrpSpPr>
          <p:cNvPr id="7" name="グループ化 6"/>
          <p:cNvGrpSpPr/>
          <p:nvPr/>
        </p:nvGrpSpPr>
        <p:grpSpPr>
          <a:xfrm>
            <a:off x="6177136" y="3149085"/>
            <a:ext cx="1598543" cy="3008428"/>
            <a:chOff x="7316893" y="1546840"/>
            <a:chExt cx="1617352" cy="3043826"/>
          </a:xfrm>
        </p:grpSpPr>
        <p:pic>
          <p:nvPicPr>
            <p:cNvPr id="6" name="図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316893" y="1546840"/>
              <a:ext cx="1617352" cy="3043826"/>
            </a:xfrm>
            <a:prstGeom prst="rect">
              <a:avLst/>
            </a:prstGeom>
          </p:spPr>
        </p:pic>
        <p:pic>
          <p:nvPicPr>
            <p:cNvPr id="2" name="図 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470575" y="1939509"/>
              <a:ext cx="1298850" cy="2310220"/>
            </a:xfrm>
            <a:prstGeom prst="rect">
              <a:avLst/>
            </a:prstGeom>
          </p:spPr>
        </p:pic>
      </p:grpSp>
      <p:pic>
        <p:nvPicPr>
          <p:cNvPr id="14" name="Picture 1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66871" y="4678863"/>
            <a:ext cx="1008063"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rrow.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225" y="1340768"/>
            <a:ext cx="8751049" cy="1409640"/>
          </a:xfrm>
          <a:prstGeom prst="rect">
            <a:avLst/>
          </a:prstGeom>
        </p:spPr>
      </p:pic>
      <p:sp>
        <p:nvSpPr>
          <p:cNvPr id="36" name="Rectangle 1"/>
          <p:cNvSpPr>
            <a:spLocks/>
          </p:cNvSpPr>
          <p:nvPr/>
        </p:nvSpPr>
        <p:spPr bwMode="auto">
          <a:xfrm>
            <a:off x="920552"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smtClean="0">
                <a:solidFill>
                  <a:schemeClr val="bg1"/>
                </a:solidFill>
                <a:latin typeface="맑은 고딕" charset="0"/>
                <a:ea typeface="맑은 고딕" charset="0"/>
                <a:cs typeface="맑은 고딕" charset="0"/>
              </a:rPr>
              <a:t>TC</a:t>
            </a:r>
            <a:endParaRPr lang="ko-KR" sz="5000" b="1" dirty="0">
              <a:solidFill>
                <a:schemeClr val="bg1"/>
              </a:solidFill>
              <a:latin typeface="맑은 고딕" charset="0"/>
              <a:ea typeface="맑은 고딕" charset="0"/>
              <a:cs typeface="맑은 고딕" charset="0"/>
            </a:endParaRPr>
          </a:p>
        </p:txBody>
      </p:sp>
      <p:sp>
        <p:nvSpPr>
          <p:cNvPr id="37" name="Rectangle 1"/>
          <p:cNvSpPr>
            <a:spLocks/>
          </p:cNvSpPr>
          <p:nvPr/>
        </p:nvSpPr>
        <p:spPr bwMode="auto">
          <a:xfrm>
            <a:off x="3224808"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smtClean="0">
                <a:solidFill>
                  <a:schemeClr val="bg1"/>
                </a:solidFill>
                <a:latin typeface="맑은 고딕" charset="0"/>
                <a:ea typeface="맑은 고딕" charset="0"/>
                <a:cs typeface="맑은 고딕" charset="0"/>
              </a:rPr>
              <a:t>RD</a:t>
            </a:r>
            <a:endParaRPr lang="ko-KR" sz="5000" b="1" dirty="0">
              <a:solidFill>
                <a:schemeClr val="bg1"/>
              </a:solidFill>
              <a:latin typeface="맑은 고딕" charset="0"/>
              <a:ea typeface="맑은 고딕" charset="0"/>
              <a:cs typeface="맑은 고딕" charset="0"/>
            </a:endParaRPr>
          </a:p>
        </p:txBody>
      </p:sp>
      <p:sp>
        <p:nvSpPr>
          <p:cNvPr id="38" name="Rectangle 1"/>
          <p:cNvSpPr>
            <a:spLocks/>
          </p:cNvSpPr>
          <p:nvPr/>
        </p:nvSpPr>
        <p:spPr bwMode="auto">
          <a:xfrm>
            <a:off x="5385048"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smtClean="0">
                <a:solidFill>
                  <a:schemeClr val="bg1"/>
                </a:solidFill>
                <a:latin typeface="맑은 고딕" charset="0"/>
                <a:ea typeface="맑은 고딕" charset="0"/>
                <a:cs typeface="맑은 고딕" charset="0"/>
              </a:rPr>
              <a:t>RVP</a:t>
            </a:r>
            <a:endParaRPr lang="ko-KR" sz="5000" b="1" dirty="0">
              <a:solidFill>
                <a:schemeClr val="bg1"/>
              </a:solidFill>
              <a:latin typeface="맑은 고딕" charset="0"/>
              <a:ea typeface="맑은 고딕" charset="0"/>
              <a:cs typeface="맑은 고딕" charset="0"/>
            </a:endParaRPr>
          </a:p>
        </p:txBody>
      </p:sp>
      <p:sp>
        <p:nvSpPr>
          <p:cNvPr id="39" name="Rectangle 1"/>
          <p:cNvSpPr>
            <a:spLocks/>
          </p:cNvSpPr>
          <p:nvPr/>
        </p:nvSpPr>
        <p:spPr bwMode="auto">
          <a:xfrm>
            <a:off x="7257256" y="1608475"/>
            <a:ext cx="1656184"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5000" b="1" dirty="0" smtClean="0">
                <a:solidFill>
                  <a:schemeClr val="bg1"/>
                </a:solidFill>
                <a:latin typeface="맑은 고딕" charset="0"/>
                <a:ea typeface="맑은 고딕" charset="0"/>
                <a:cs typeface="맑은 고딕" charset="0"/>
              </a:rPr>
              <a:t>SVP</a:t>
            </a:r>
            <a:endParaRPr lang="ko-KR" sz="5000" b="1" dirty="0">
              <a:solidFill>
                <a:schemeClr val="bg1"/>
              </a:solidFill>
              <a:latin typeface="맑은 고딕" charset="0"/>
              <a:ea typeface="맑은 고딕" charset="0"/>
              <a:cs typeface="맑은 고딕"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16039"/>
          <a:stretch/>
        </p:blipFill>
        <p:spPr>
          <a:xfrm rot="10800000">
            <a:off x="6249144" y="3479517"/>
            <a:ext cx="3420358" cy="402208"/>
          </a:xfrm>
          <a:prstGeom prst="rect">
            <a:avLst/>
          </a:prstGeom>
        </p:spPr>
      </p:pic>
      <p:sp>
        <p:nvSpPr>
          <p:cNvPr id="41" name="Rectangle 1"/>
          <p:cNvSpPr>
            <a:spLocks/>
          </p:cNvSpPr>
          <p:nvPr/>
        </p:nvSpPr>
        <p:spPr bwMode="auto">
          <a:xfrm>
            <a:off x="7041232" y="2996952"/>
            <a:ext cx="1944216" cy="5068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3000" b="1" dirty="0" smtClean="0">
                <a:solidFill>
                  <a:srgbClr val="262626"/>
                </a:solidFill>
                <a:latin typeface="맑은 고딕" charset="0"/>
                <a:ea typeface="맑은 고딕" charset="0"/>
                <a:cs typeface="맑은 고딕" charset="0"/>
              </a:rPr>
              <a:t>SVP</a:t>
            </a:r>
            <a:endParaRPr lang="ko-KR" sz="3000" b="1" dirty="0">
              <a:solidFill>
                <a:srgbClr val="262626"/>
              </a:solidFill>
              <a:latin typeface="맑은 고딕" charset="0"/>
              <a:ea typeface="맑은 고딕" charset="0"/>
              <a:cs typeface="맑은 고딕" charset="0"/>
            </a:endParaRPr>
          </a:p>
        </p:txBody>
      </p:sp>
      <p:sp>
        <p:nvSpPr>
          <p:cNvPr id="43" name="Rectangle 1"/>
          <p:cNvSpPr>
            <a:spLocks/>
          </p:cNvSpPr>
          <p:nvPr/>
        </p:nvSpPr>
        <p:spPr bwMode="auto">
          <a:xfrm>
            <a:off x="5601072" y="4002877"/>
            <a:ext cx="1368152" cy="3529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2000" b="1" dirty="0" smtClean="0">
                <a:solidFill>
                  <a:srgbClr val="262626"/>
                </a:solidFill>
                <a:latin typeface="맑은 고딕" charset="0"/>
                <a:ea typeface="맑은 고딕" charset="0"/>
                <a:cs typeface="맑은 고딕" charset="0"/>
              </a:rPr>
              <a:t>TC</a:t>
            </a:r>
            <a:endParaRPr lang="ko-KR" sz="2000" b="1" dirty="0">
              <a:solidFill>
                <a:srgbClr val="262626"/>
              </a:solidFill>
              <a:latin typeface="맑은 고딕" charset="0"/>
              <a:ea typeface="맑은 고딕" charset="0"/>
              <a:cs typeface="맑은 고딕" charset="0"/>
            </a:endParaRPr>
          </a:p>
        </p:txBody>
      </p:sp>
      <p:sp>
        <p:nvSpPr>
          <p:cNvPr id="46" name="Rectangle 1"/>
          <p:cNvSpPr>
            <a:spLocks/>
          </p:cNvSpPr>
          <p:nvPr/>
        </p:nvSpPr>
        <p:spPr bwMode="auto">
          <a:xfrm>
            <a:off x="6465168" y="4002877"/>
            <a:ext cx="792088" cy="3529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2000" b="1" dirty="0" smtClean="0">
                <a:solidFill>
                  <a:srgbClr val="262626"/>
                </a:solidFill>
                <a:latin typeface="맑은 고딕" charset="0"/>
                <a:ea typeface="맑은 고딕" charset="0"/>
                <a:cs typeface="맑은 고딕" charset="0"/>
              </a:rPr>
              <a:t>TC</a:t>
            </a:r>
            <a:endParaRPr lang="ko-KR" sz="2000" b="1" dirty="0">
              <a:solidFill>
                <a:srgbClr val="262626"/>
              </a:solidFill>
              <a:latin typeface="맑은 고딕" charset="0"/>
              <a:ea typeface="맑은 고딕" charset="0"/>
              <a:cs typeface="맑은 고딕" charset="0"/>
            </a:endParaRPr>
          </a:p>
        </p:txBody>
      </p:sp>
      <p:sp>
        <p:nvSpPr>
          <p:cNvPr id="47" name="Rectangle 1"/>
          <p:cNvSpPr>
            <a:spLocks/>
          </p:cNvSpPr>
          <p:nvPr/>
        </p:nvSpPr>
        <p:spPr bwMode="auto">
          <a:xfrm>
            <a:off x="7185248" y="4002877"/>
            <a:ext cx="792088" cy="3529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2000" b="1" dirty="0" smtClean="0">
                <a:solidFill>
                  <a:srgbClr val="262626"/>
                </a:solidFill>
                <a:latin typeface="맑은 고딕" charset="0"/>
                <a:ea typeface="맑은 고딕" charset="0"/>
                <a:cs typeface="맑은 고딕" charset="0"/>
              </a:rPr>
              <a:t>TC</a:t>
            </a:r>
            <a:endParaRPr lang="ko-KR" sz="2000" b="1" dirty="0">
              <a:solidFill>
                <a:srgbClr val="262626"/>
              </a:solidFill>
              <a:latin typeface="맑은 고딕" charset="0"/>
              <a:ea typeface="맑은 고딕" charset="0"/>
              <a:cs typeface="맑은 고딕" charset="0"/>
            </a:endParaRPr>
          </a:p>
        </p:txBody>
      </p:sp>
      <p:sp>
        <p:nvSpPr>
          <p:cNvPr id="48" name="Rectangle 1"/>
          <p:cNvSpPr>
            <a:spLocks/>
          </p:cNvSpPr>
          <p:nvPr/>
        </p:nvSpPr>
        <p:spPr bwMode="auto">
          <a:xfrm>
            <a:off x="7905328" y="4002877"/>
            <a:ext cx="792088" cy="3529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2000" b="1" dirty="0" smtClean="0">
                <a:solidFill>
                  <a:srgbClr val="262626"/>
                </a:solidFill>
                <a:latin typeface="맑은 고딕" charset="0"/>
                <a:ea typeface="맑은 고딕" charset="0"/>
                <a:cs typeface="맑은 고딕" charset="0"/>
              </a:rPr>
              <a:t>RVP</a:t>
            </a:r>
            <a:endParaRPr lang="ko-KR" sz="2000" b="1" dirty="0">
              <a:solidFill>
                <a:srgbClr val="262626"/>
              </a:solidFill>
              <a:latin typeface="맑은 고딕" charset="0"/>
              <a:ea typeface="맑은 고딕" charset="0"/>
              <a:cs typeface="맑은 고딕" charset="0"/>
            </a:endParaRPr>
          </a:p>
        </p:txBody>
      </p:sp>
      <p:sp>
        <p:nvSpPr>
          <p:cNvPr id="49" name="Rectangle 1"/>
          <p:cNvSpPr>
            <a:spLocks/>
          </p:cNvSpPr>
          <p:nvPr/>
        </p:nvSpPr>
        <p:spPr bwMode="auto">
          <a:xfrm>
            <a:off x="8596596" y="4002877"/>
            <a:ext cx="792088" cy="3529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2000" b="1" dirty="0" smtClean="0">
                <a:solidFill>
                  <a:srgbClr val="262626"/>
                </a:solidFill>
                <a:latin typeface="맑은 고딕" charset="0"/>
                <a:ea typeface="맑은 고딕" charset="0"/>
                <a:cs typeface="맑은 고딕" charset="0"/>
              </a:rPr>
              <a:t>RVP</a:t>
            </a:r>
            <a:endParaRPr lang="ko-KR" sz="2000" b="1" dirty="0">
              <a:solidFill>
                <a:srgbClr val="262626"/>
              </a:solidFill>
              <a:latin typeface="맑은 고딕" charset="0"/>
              <a:ea typeface="맑은 고딕" charset="0"/>
              <a:cs typeface="맑은 고딕" charset="0"/>
            </a:endParaRPr>
          </a:p>
        </p:txBody>
      </p:sp>
      <p:sp>
        <p:nvSpPr>
          <p:cNvPr id="51" name="Rectangle 1"/>
          <p:cNvSpPr>
            <a:spLocks/>
          </p:cNvSpPr>
          <p:nvPr/>
        </p:nvSpPr>
        <p:spPr bwMode="auto">
          <a:xfrm>
            <a:off x="9250414" y="4002877"/>
            <a:ext cx="792088" cy="3529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61950"/>
            <a:r>
              <a:rPr lang="en-US" altLang="ko-KR" sz="2000" b="1" dirty="0" smtClean="0">
                <a:solidFill>
                  <a:srgbClr val="262626"/>
                </a:solidFill>
                <a:latin typeface="맑은 고딕" charset="0"/>
                <a:ea typeface="맑은 고딕" charset="0"/>
                <a:cs typeface="맑은 고딕" charset="0"/>
              </a:rPr>
              <a:t>RVP</a:t>
            </a:r>
            <a:endParaRPr lang="ko-KR" sz="2000" b="1" dirty="0">
              <a:solidFill>
                <a:srgbClr val="262626"/>
              </a:solidFill>
              <a:latin typeface="맑은 고딕" charset="0"/>
              <a:ea typeface="맑은 고딕" charset="0"/>
              <a:cs typeface="맑은 고딕" charset="0"/>
            </a:endParaRPr>
          </a:p>
        </p:txBody>
      </p:sp>
      <p:sp>
        <p:nvSpPr>
          <p:cNvPr id="53" name="Rectangle 10"/>
          <p:cNvSpPr>
            <a:spLocks/>
          </p:cNvSpPr>
          <p:nvPr/>
        </p:nvSpPr>
        <p:spPr bwMode="auto">
          <a:xfrm>
            <a:off x="776536" y="4797152"/>
            <a:ext cx="4968552" cy="525143"/>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defTabSz="401638"/>
            <a:r>
              <a:rPr lang="ko-KR" altLang="en-US" sz="3000" b="1" dirty="0" smtClean="0">
                <a:solidFill>
                  <a:schemeClr val="tx1">
                    <a:lumMod val="85000"/>
                    <a:lumOff val="15000"/>
                  </a:schemeClr>
                </a:solidFill>
                <a:latin typeface="맑은 고딕" charset="0"/>
                <a:ea typeface="맑은 고딕" charset="0"/>
                <a:cs typeface="맑은 고딕" charset="0"/>
              </a:rPr>
              <a:t> </a:t>
            </a:r>
            <a:r>
              <a:rPr lang="en-US" altLang="ko-KR" sz="3000" b="1" dirty="0" smtClean="0">
                <a:solidFill>
                  <a:schemeClr val="tx1">
                    <a:lumMod val="85000"/>
                    <a:lumOff val="15000"/>
                  </a:schemeClr>
                </a:solidFill>
                <a:latin typeface="맑은 고딕" charset="0"/>
                <a:ea typeface="맑은 고딕" charset="0"/>
                <a:cs typeface="맑은 고딕" charset="0"/>
              </a:rPr>
              <a:t>CAB: </a:t>
            </a:r>
            <a:r>
              <a:rPr lang="ja-JP" altLang="en-US" sz="3000" b="1" dirty="0" smtClean="0">
                <a:solidFill>
                  <a:schemeClr val="tx1">
                    <a:lumMod val="85000"/>
                    <a:lumOff val="15000"/>
                  </a:schemeClr>
                </a:solidFill>
                <a:latin typeface="맑은 고딕" charset="0"/>
                <a:ea typeface="맑은 고딕" charset="0"/>
                <a:cs typeface="맑은 고딕" charset="0"/>
              </a:rPr>
              <a:t>￥</a:t>
            </a:r>
            <a:r>
              <a:rPr lang="en-US" altLang="ko-KR" sz="3000" b="1" dirty="0" smtClean="0">
                <a:solidFill>
                  <a:schemeClr val="tx1">
                    <a:lumMod val="85000"/>
                    <a:lumOff val="15000"/>
                  </a:schemeClr>
                </a:solidFill>
                <a:latin typeface="맑은 고딕" charset="0"/>
                <a:ea typeface="맑은 고딕" charset="0"/>
                <a:cs typeface="맑은 고딕" charset="0"/>
              </a:rPr>
              <a:t>2,000 ~ </a:t>
            </a:r>
            <a:r>
              <a:rPr lang="ja-JP" altLang="en-US" sz="3000" b="1" dirty="0" smtClean="0">
                <a:solidFill>
                  <a:schemeClr val="tx1">
                    <a:lumMod val="85000"/>
                    <a:lumOff val="15000"/>
                  </a:schemeClr>
                </a:solidFill>
                <a:latin typeface="맑은 고딕" charset="0"/>
                <a:ea typeface="맑은 고딕" charset="0"/>
                <a:cs typeface="맑은 고딕" charset="0"/>
              </a:rPr>
              <a:t>￥</a:t>
            </a:r>
            <a:r>
              <a:rPr lang="en-US" altLang="ko-KR" sz="3000" b="1" dirty="0" smtClean="0">
                <a:solidFill>
                  <a:schemeClr val="tx1">
                    <a:lumMod val="85000"/>
                    <a:lumOff val="15000"/>
                  </a:schemeClr>
                </a:solidFill>
                <a:latin typeface="맑은 고딕" charset="0"/>
                <a:ea typeface="맑은 고딕" charset="0"/>
                <a:cs typeface="맑은 고딕" charset="0"/>
              </a:rPr>
              <a:t>36,000</a:t>
            </a:r>
            <a:endParaRPr lang="ko-KR" sz="3000" b="1" dirty="0">
              <a:solidFill>
                <a:schemeClr val="tx1">
                  <a:lumMod val="85000"/>
                  <a:lumOff val="15000"/>
                </a:schemeClr>
              </a:solidFill>
              <a:latin typeface="맑은 고딕" charset="0"/>
              <a:ea typeface="맑은 고딕" charset="0"/>
              <a:cs typeface="맑은 고딕" charset="0"/>
            </a:endParaRPr>
          </a:p>
        </p:txBody>
      </p:sp>
      <p:sp>
        <p:nvSpPr>
          <p:cNvPr id="50" name="Rectangle 2"/>
          <p:cNvSpPr>
            <a:spLocks/>
          </p:cNvSpPr>
          <p:nvPr/>
        </p:nvSpPr>
        <p:spPr bwMode="auto">
          <a:xfrm>
            <a:off x="720725" y="538004"/>
            <a:ext cx="6611938" cy="4924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spAutoFit/>
          </a:bodyPr>
          <a:lstStyle/>
          <a:p>
            <a:pPr defTabSz="339725"/>
            <a:r>
              <a:rPr lang="ja-JP" altLang="en-US" sz="32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コンペンセーション・プラン</a:t>
            </a:r>
            <a:endParaRPr lang="ko-KR" sz="3200" b="1" dirty="0">
              <a:solidFill>
                <a:srgbClr val="00245B"/>
              </a:solidFill>
              <a:latin typeface="メイリオ" panose="020B0604030504040204" pitchFamily="50" charset="-128"/>
              <a:ea typeface="맑은 고딕" charset="0"/>
              <a:cs typeface="맑은 고딕" charset="0"/>
            </a:endParaRPr>
          </a:p>
        </p:txBody>
      </p:sp>
      <p:sp>
        <p:nvSpPr>
          <p:cNvPr id="55" name="Rectangle 10"/>
          <p:cNvSpPr>
            <a:spLocks/>
          </p:cNvSpPr>
          <p:nvPr/>
        </p:nvSpPr>
        <p:spPr bwMode="auto">
          <a:xfrm>
            <a:off x="792487" y="5434877"/>
            <a:ext cx="5456658" cy="4943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defTabSz="401638"/>
            <a:r>
              <a:rPr lang="ja-JP" altLang="en-US" sz="28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リトリート参加可能 </a:t>
            </a:r>
            <a:r>
              <a:rPr lang="en-US" altLang="ko-KR" sz="20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a:t>
            </a:r>
            <a:r>
              <a:rPr lang="ja-JP" altLang="en-US" sz="20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参加実績達成時</a:t>
            </a:r>
            <a:r>
              <a:rPr lang="en-US" altLang="ko-KR" sz="20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a:t>
            </a:r>
            <a:endParaRPr lang="ko-KR" sz="2000" b="1" dirty="0">
              <a:solidFill>
                <a:schemeClr val="tx1">
                  <a:lumMod val="85000"/>
                  <a:lumOff val="15000"/>
                </a:schemeClr>
              </a:solidFill>
              <a:latin typeface="メイリオ" panose="020B0604030504040204" pitchFamily="50" charset="-128"/>
              <a:ea typeface="맑은 고딕" charset="0"/>
              <a:cs typeface="맑은 고딕" charset="0"/>
            </a:endParaRPr>
          </a:p>
        </p:txBody>
      </p:sp>
      <p:sp>
        <p:nvSpPr>
          <p:cNvPr id="56" name="Rectangle 10"/>
          <p:cNvSpPr>
            <a:spLocks/>
          </p:cNvSpPr>
          <p:nvPr/>
        </p:nvSpPr>
        <p:spPr bwMode="auto">
          <a:xfrm>
            <a:off x="848544" y="5927398"/>
            <a:ext cx="5456658" cy="4943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defTabSz="401638"/>
            <a:r>
              <a:rPr lang="en-US" altLang="ja-JP" sz="28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500,000,000 BV</a:t>
            </a:r>
            <a:r>
              <a:rPr lang="ja-JP" altLang="en-US" sz="2800" b="1" dirty="0" smtClean="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以上</a:t>
            </a:r>
            <a:endParaRPr lang="ko-KR" sz="2000" b="1" dirty="0">
              <a:solidFill>
                <a:schemeClr val="tx1">
                  <a:lumMod val="85000"/>
                  <a:lumOff val="15000"/>
                </a:schemeClr>
              </a:solidFill>
              <a:latin typeface="メイリオ" panose="020B0604030504040204" pitchFamily="50" charset="-128"/>
              <a:ea typeface="맑은 고딕" charset="0"/>
              <a:cs typeface="맑은 고딕" charset="0"/>
            </a:endParaRPr>
          </a:p>
        </p:txBody>
      </p:sp>
      <p:sp>
        <p:nvSpPr>
          <p:cNvPr id="19" name="Rectangle 10"/>
          <p:cNvSpPr>
            <a:spLocks/>
          </p:cNvSpPr>
          <p:nvPr/>
        </p:nvSpPr>
        <p:spPr bwMode="auto">
          <a:xfrm>
            <a:off x="7316509" y="2341793"/>
            <a:ext cx="1537678" cy="4020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algn="ctr" defTabSz="401638"/>
            <a:r>
              <a:rPr lang="ja-JP" altLang="en-US" sz="1100" b="1" dirty="0" smtClean="0">
                <a:solidFill>
                  <a:schemeClr val="bg1"/>
                </a:solidFill>
                <a:latin typeface="メイリオ" panose="020B0604030504040204" pitchFamily="50" charset="-128"/>
                <a:ea typeface="メイリオ" panose="020B0604030504040204" pitchFamily="50" charset="-128"/>
              </a:rPr>
              <a:t>シニア</a:t>
            </a:r>
            <a:endParaRPr lang="en-US" altLang="ja-JP" sz="1100" b="1" dirty="0" smtClean="0">
              <a:solidFill>
                <a:schemeClr val="bg1"/>
              </a:solidFill>
              <a:latin typeface="メイリオ" panose="020B0604030504040204" pitchFamily="50" charset="-128"/>
              <a:ea typeface="メイリオ" panose="020B0604030504040204" pitchFamily="50" charset="-128"/>
            </a:endParaRPr>
          </a:p>
          <a:p>
            <a:pPr algn="ctr" defTabSz="401638"/>
            <a:r>
              <a:rPr lang="ja-JP" altLang="en-US" sz="1100" b="1" i="1" dirty="0">
                <a:solidFill>
                  <a:schemeClr val="bg1"/>
                </a:solidFill>
                <a:latin typeface="メイリオ" panose="020B0604030504040204" pitchFamily="50" charset="-128"/>
                <a:ea typeface="メイリオ" panose="020B0604030504040204" pitchFamily="50" charset="-128"/>
                <a:cs typeface="맑은 고딕" charset="0"/>
              </a:rPr>
              <a:t>バイ</a:t>
            </a:r>
            <a:r>
              <a:rPr lang="ja-JP" altLang="en-US" sz="1100" b="1" i="1" dirty="0" smtClean="0">
                <a:solidFill>
                  <a:schemeClr val="bg1"/>
                </a:solidFill>
                <a:latin typeface="メイリオ" panose="020B0604030504040204" pitchFamily="50" charset="-128"/>
                <a:ea typeface="メイリオ" panose="020B0604030504040204" pitchFamily="50" charset="-128"/>
                <a:cs typeface="맑은 고딕" charset="0"/>
              </a:rPr>
              <a:t>ス・プレジデント</a:t>
            </a:r>
            <a:endParaRPr lang="ko-KR" sz="1100" b="1" i="1" dirty="0">
              <a:solidFill>
                <a:schemeClr val="bg1"/>
              </a:solidFill>
              <a:latin typeface="メイリオ" panose="020B0604030504040204" pitchFamily="50" charset="-128"/>
              <a:ea typeface="맑은 고딕" charset="0"/>
              <a:cs typeface="맑은 고딕" charset="0"/>
            </a:endParaRPr>
          </a:p>
        </p:txBody>
      </p:sp>
    </p:spTree>
  </p:cSld>
  <p:clrMapOvr>
    <a:masterClrMapping/>
  </p:clrMapOvr>
  <p:transition spd="med">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p:cNvSpPr>
          <p:nvPr/>
        </p:nvSpPr>
        <p:spPr bwMode="auto">
          <a:xfrm>
            <a:off x="1673524" y="1596288"/>
            <a:ext cx="6395552" cy="309563"/>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algn="ctr" defTabSz="200025">
              <a:defRPr/>
            </a:pPr>
            <a:r>
              <a:rPr lang="en-US" altLang="ko-KR" sz="1600" b="1" spc="300" dirty="0" smtClean="0">
                <a:solidFill>
                  <a:srgbClr val="00245B"/>
                </a:solidFill>
                <a:latin typeface="Impact"/>
                <a:ea typeface="맑은 고딕" charset="0"/>
                <a:cs typeface="Impact"/>
              </a:rPr>
              <a:t>CUSTOMER ACQUISITION</a:t>
            </a:r>
            <a:endParaRPr lang="ko-KR" sz="1600" b="1" spc="300" dirty="0">
              <a:solidFill>
                <a:srgbClr val="00245B"/>
              </a:solidFill>
              <a:latin typeface="Impact"/>
              <a:ea typeface="맑은 고딕" charset="0"/>
              <a:cs typeface="Impact"/>
            </a:endParaRPr>
          </a:p>
        </p:txBody>
      </p:sp>
      <p:sp>
        <p:nvSpPr>
          <p:cNvPr id="6" name="Rectangle 2"/>
          <p:cNvSpPr>
            <a:spLocks/>
          </p:cNvSpPr>
          <p:nvPr/>
        </p:nvSpPr>
        <p:spPr bwMode="auto">
          <a:xfrm>
            <a:off x="0" y="2636912"/>
            <a:ext cx="9906000" cy="11714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1432" tIns="31432" rIns="31432" bIns="31432" anchor="ctr">
            <a:spAutoFit/>
          </a:bodyPr>
          <a:lstStyle/>
          <a:p>
            <a:pPr algn="ctr" defTabSz="361950">
              <a:defRPr/>
            </a:pPr>
            <a:r>
              <a:rPr lang="ja-JP" altLang="en-US" sz="7200" b="1" dirty="0" smtClean="0">
                <a:solidFill>
                  <a:srgbClr val="00245B"/>
                </a:solidFill>
                <a:latin typeface="メイリオ" panose="020B0604030504040204" pitchFamily="50" charset="-128"/>
                <a:ea typeface="メイリオ" panose="020B0604030504040204" pitchFamily="50" charset="-128"/>
                <a:cs typeface="나눔바른고딕"/>
                <a:sym typeface="굴림" charset="0"/>
              </a:rPr>
              <a:t>カスタマーの獲得</a:t>
            </a:r>
            <a:endParaRPr lang="en-US" altLang="ja-JP" sz="7200" b="1" dirty="0" smtClean="0">
              <a:solidFill>
                <a:srgbClr val="00245B"/>
              </a:solidFill>
              <a:latin typeface="メイリオ" panose="020B0604030504040204" pitchFamily="50" charset="-128"/>
              <a:ea typeface="メイリオ" panose="020B0604030504040204" pitchFamily="50" charset="-128"/>
              <a:cs typeface="나눔바른고딕"/>
              <a:sym typeface="굴림" charset="0"/>
            </a:endParaRPr>
          </a:p>
        </p:txBody>
      </p:sp>
    </p:spTree>
  </p:cSld>
  <p:clrMapOvr>
    <a:masterClrMapping/>
  </p:clrMapOvr>
  <p:transition spd="med">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12"/>
          <p:cNvSpPr txBox="1">
            <a:spLocks noChangeArrowheads="1"/>
          </p:cNvSpPr>
          <p:nvPr/>
        </p:nvSpPr>
        <p:spPr bwMode="auto">
          <a:xfrm>
            <a:off x="5245026" y="3716338"/>
            <a:ext cx="11779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1pPr>
            <a:lvl2pPr marL="742950" indent="-285750">
              <a:spcBef>
                <a:spcPts val="700"/>
              </a:spcBef>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2pPr>
            <a:lvl3pPr marL="1143000" indent="-228600">
              <a:spcBef>
                <a:spcPts val="700"/>
              </a:spcBef>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3pPr>
            <a:lvl4pPr marL="1600200" indent="-228600">
              <a:spcBef>
                <a:spcPts val="700"/>
              </a:spcBef>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4pPr>
            <a:lvl5pPr marL="2057400" indent="-228600">
              <a:spcBef>
                <a:spcPts val="700"/>
              </a:spcBef>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5pPr>
            <a:lvl6pPr marL="2514600" indent="-228600" defTabSz="457200" eaLnBrk="0" fontAlgn="base" hangingPunct="0">
              <a:spcBef>
                <a:spcPts val="700"/>
              </a:spcBef>
              <a:spcAft>
                <a:spcPct val="0"/>
              </a:spcAft>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6pPr>
            <a:lvl7pPr marL="2971800" indent="-228600" defTabSz="457200" eaLnBrk="0" fontAlgn="base" hangingPunct="0">
              <a:spcBef>
                <a:spcPts val="700"/>
              </a:spcBef>
              <a:spcAft>
                <a:spcPct val="0"/>
              </a:spcAft>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7pPr>
            <a:lvl8pPr marL="3429000" indent="-228600" defTabSz="457200" eaLnBrk="0" fontAlgn="base" hangingPunct="0">
              <a:spcBef>
                <a:spcPts val="700"/>
              </a:spcBef>
              <a:spcAft>
                <a:spcPct val="0"/>
              </a:spcAft>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8pPr>
            <a:lvl9pPr marL="3886200" indent="-228600" defTabSz="457200" eaLnBrk="0" fontAlgn="base" hangingPunct="0">
              <a:spcBef>
                <a:spcPts val="700"/>
              </a:spcBef>
              <a:spcAft>
                <a:spcPct val="0"/>
              </a:spcAft>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9pPr>
          </a:lstStyle>
          <a:p>
            <a:pPr eaLnBrk="1" latinLnBrk="1" hangingPunct="1">
              <a:spcBef>
                <a:spcPct val="0"/>
              </a:spcBef>
              <a:buSzTx/>
              <a:buFontTx/>
              <a:buNone/>
            </a:pPr>
            <a:r>
              <a:rPr lang="en-US" altLang="ja-JP" sz="1500">
                <a:solidFill>
                  <a:schemeClr val="bg2"/>
                </a:solidFill>
                <a:latin typeface="Calibri" panose="020F0502020204030204" pitchFamily="34" charset="0"/>
                <a:ea typeface="ＭＳ Ｐゴシック" panose="020B0600070205080204" pitchFamily="50" charset="-128"/>
                <a:sym typeface="Calibri" panose="020F0502020204030204" pitchFamily="34" charset="0"/>
              </a:rPr>
              <a:t>LIFE SERVICE</a:t>
            </a:r>
          </a:p>
        </p:txBody>
      </p:sp>
      <p:sp>
        <p:nvSpPr>
          <p:cNvPr id="37" name="TextBox 8"/>
          <p:cNvSpPr txBox="1">
            <a:spLocks noChangeArrowheads="1"/>
          </p:cNvSpPr>
          <p:nvPr/>
        </p:nvSpPr>
        <p:spPr bwMode="auto">
          <a:xfrm>
            <a:off x="971476" y="1263650"/>
            <a:ext cx="81121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1pPr>
            <a:lvl2pPr marL="742950" indent="-285750">
              <a:spcBef>
                <a:spcPts val="700"/>
              </a:spcBef>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2pPr>
            <a:lvl3pPr marL="1143000" indent="-228600">
              <a:spcBef>
                <a:spcPts val="700"/>
              </a:spcBef>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3pPr>
            <a:lvl4pPr marL="1600200" indent="-228600">
              <a:spcBef>
                <a:spcPts val="700"/>
              </a:spcBef>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4pPr>
            <a:lvl5pPr marL="2057400" indent="-228600">
              <a:spcBef>
                <a:spcPts val="700"/>
              </a:spcBef>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5pPr>
            <a:lvl6pPr marL="2514600" indent="-228600" defTabSz="457200" eaLnBrk="0" fontAlgn="base" hangingPunct="0">
              <a:spcBef>
                <a:spcPts val="700"/>
              </a:spcBef>
              <a:spcAft>
                <a:spcPct val="0"/>
              </a:spcAft>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6pPr>
            <a:lvl7pPr marL="2971800" indent="-228600" defTabSz="457200" eaLnBrk="0" fontAlgn="base" hangingPunct="0">
              <a:spcBef>
                <a:spcPts val="700"/>
              </a:spcBef>
              <a:spcAft>
                <a:spcPct val="0"/>
              </a:spcAft>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7pPr>
            <a:lvl8pPr marL="3429000" indent="-228600" defTabSz="457200" eaLnBrk="0" fontAlgn="base" hangingPunct="0">
              <a:spcBef>
                <a:spcPts val="700"/>
              </a:spcBef>
              <a:spcAft>
                <a:spcPct val="0"/>
              </a:spcAft>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8pPr>
            <a:lvl9pPr marL="3886200" indent="-228600" defTabSz="457200" eaLnBrk="0" fontAlgn="base" hangingPunct="0">
              <a:spcBef>
                <a:spcPts val="700"/>
              </a:spcBef>
              <a:spcAft>
                <a:spcPct val="0"/>
              </a:spcAft>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9pPr>
          </a:lstStyle>
          <a:p>
            <a:pPr eaLnBrk="1" latinLnBrk="1" hangingPunct="1">
              <a:spcBef>
                <a:spcPct val="0"/>
              </a:spcBef>
              <a:buSzTx/>
              <a:buFontTx/>
              <a:buNone/>
            </a:pPr>
            <a:r>
              <a:rPr lang="en-US" altLang="ja-JP" sz="1500">
                <a:solidFill>
                  <a:schemeClr val="bg2"/>
                </a:solidFill>
                <a:latin typeface="Calibri" panose="020F0502020204030204" pitchFamily="34" charset="0"/>
                <a:ea typeface="ＭＳ Ｐゴシック" panose="020B0600070205080204" pitchFamily="50" charset="-128"/>
                <a:sym typeface="Calibri" panose="020F0502020204030204" pitchFamily="34" charset="0"/>
              </a:rPr>
              <a:t>ENERGY</a:t>
            </a:r>
          </a:p>
        </p:txBody>
      </p:sp>
      <p:sp>
        <p:nvSpPr>
          <p:cNvPr id="38" name="TextBox 9"/>
          <p:cNvSpPr txBox="1">
            <a:spLocks noChangeArrowheads="1"/>
          </p:cNvSpPr>
          <p:nvPr/>
        </p:nvSpPr>
        <p:spPr bwMode="auto">
          <a:xfrm>
            <a:off x="5245026" y="1263650"/>
            <a:ext cx="80327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1pPr>
            <a:lvl2pPr marL="742950" indent="-285750">
              <a:spcBef>
                <a:spcPts val="700"/>
              </a:spcBef>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2pPr>
            <a:lvl3pPr marL="1143000" indent="-228600">
              <a:spcBef>
                <a:spcPts val="700"/>
              </a:spcBef>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3pPr>
            <a:lvl4pPr marL="1600200" indent="-228600">
              <a:spcBef>
                <a:spcPts val="700"/>
              </a:spcBef>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4pPr>
            <a:lvl5pPr marL="2057400" indent="-228600">
              <a:spcBef>
                <a:spcPts val="700"/>
              </a:spcBef>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5pPr>
            <a:lvl6pPr marL="2514600" indent="-228600" defTabSz="457200" eaLnBrk="0" fontAlgn="base" hangingPunct="0">
              <a:spcBef>
                <a:spcPts val="700"/>
              </a:spcBef>
              <a:spcAft>
                <a:spcPct val="0"/>
              </a:spcAft>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6pPr>
            <a:lvl7pPr marL="2971800" indent="-228600" defTabSz="457200" eaLnBrk="0" fontAlgn="base" hangingPunct="0">
              <a:spcBef>
                <a:spcPts val="700"/>
              </a:spcBef>
              <a:spcAft>
                <a:spcPct val="0"/>
              </a:spcAft>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7pPr>
            <a:lvl8pPr marL="3429000" indent="-228600" defTabSz="457200" eaLnBrk="0" fontAlgn="base" hangingPunct="0">
              <a:spcBef>
                <a:spcPts val="700"/>
              </a:spcBef>
              <a:spcAft>
                <a:spcPct val="0"/>
              </a:spcAft>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8pPr>
            <a:lvl9pPr marL="3886200" indent="-228600" defTabSz="457200" eaLnBrk="0" fontAlgn="base" hangingPunct="0">
              <a:spcBef>
                <a:spcPts val="700"/>
              </a:spcBef>
              <a:spcAft>
                <a:spcPct val="0"/>
              </a:spcAft>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9pPr>
          </a:lstStyle>
          <a:p>
            <a:pPr eaLnBrk="1" latinLnBrk="1" hangingPunct="1">
              <a:spcBef>
                <a:spcPct val="0"/>
              </a:spcBef>
              <a:buSzTx/>
              <a:buFontTx/>
              <a:buNone/>
            </a:pPr>
            <a:r>
              <a:rPr lang="en-US" altLang="ja-JP" sz="1500">
                <a:solidFill>
                  <a:schemeClr val="bg2"/>
                </a:solidFill>
                <a:latin typeface="Calibri" panose="020F0502020204030204" pitchFamily="34" charset="0"/>
                <a:ea typeface="ＭＳ Ｐゴシック" panose="020B0600070205080204" pitchFamily="50" charset="-128"/>
                <a:sym typeface="Calibri" panose="020F0502020204030204" pitchFamily="34" charset="0"/>
              </a:rPr>
              <a:t>MOBILE</a:t>
            </a:r>
          </a:p>
        </p:txBody>
      </p:sp>
      <p:sp>
        <p:nvSpPr>
          <p:cNvPr id="41" name="TextBox 11"/>
          <p:cNvSpPr txBox="1">
            <a:spLocks noChangeArrowheads="1"/>
          </p:cNvSpPr>
          <p:nvPr/>
        </p:nvSpPr>
        <p:spPr bwMode="auto">
          <a:xfrm>
            <a:off x="996876" y="3716338"/>
            <a:ext cx="21605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1pPr>
            <a:lvl2pPr marL="742950" indent="-285750">
              <a:spcBef>
                <a:spcPts val="700"/>
              </a:spcBef>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2pPr>
            <a:lvl3pPr marL="1143000" indent="-228600">
              <a:spcBef>
                <a:spcPts val="700"/>
              </a:spcBef>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3pPr>
            <a:lvl4pPr marL="1600200" indent="-228600">
              <a:spcBef>
                <a:spcPts val="700"/>
              </a:spcBef>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4pPr>
            <a:lvl5pPr marL="2057400" indent="-228600">
              <a:spcBef>
                <a:spcPts val="700"/>
              </a:spcBef>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5pPr>
            <a:lvl6pPr marL="2514600" indent="-228600" defTabSz="457200" eaLnBrk="0" fontAlgn="base" hangingPunct="0">
              <a:spcBef>
                <a:spcPts val="700"/>
              </a:spcBef>
              <a:spcAft>
                <a:spcPct val="0"/>
              </a:spcAft>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6pPr>
            <a:lvl7pPr marL="2971800" indent="-228600" defTabSz="457200" eaLnBrk="0" fontAlgn="base" hangingPunct="0">
              <a:spcBef>
                <a:spcPts val="700"/>
              </a:spcBef>
              <a:spcAft>
                <a:spcPct val="0"/>
              </a:spcAft>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7pPr>
            <a:lvl8pPr marL="3429000" indent="-228600" defTabSz="457200" eaLnBrk="0" fontAlgn="base" hangingPunct="0">
              <a:spcBef>
                <a:spcPts val="700"/>
              </a:spcBef>
              <a:spcAft>
                <a:spcPct val="0"/>
              </a:spcAft>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8pPr>
            <a:lvl9pPr marL="3886200" indent="-228600" defTabSz="457200" eaLnBrk="0" fontAlgn="base" hangingPunct="0">
              <a:spcBef>
                <a:spcPts val="700"/>
              </a:spcBef>
              <a:spcAft>
                <a:spcPct val="0"/>
              </a:spcAft>
              <a:buSzPct val="100000"/>
              <a:buFont typeface="Arial" panose="020B0604020202020204" pitchFamily="34" charset="0"/>
              <a:buChar char="»"/>
              <a:defRPr sz="2400">
                <a:solidFill>
                  <a:srgbClr val="000000"/>
                </a:solidFill>
                <a:latin typeface="Malgun Gothic" panose="020B0503020000020004" pitchFamily="34" charset="-127"/>
                <a:ea typeface="Malgun Gothic" panose="020B0503020000020004" pitchFamily="34" charset="-127"/>
                <a:sym typeface="Malgun Gothic" panose="020B0503020000020004" pitchFamily="34" charset="-127"/>
              </a:defRPr>
            </a:lvl9pPr>
          </a:lstStyle>
          <a:p>
            <a:pPr eaLnBrk="1" latinLnBrk="1" hangingPunct="1">
              <a:spcBef>
                <a:spcPct val="0"/>
              </a:spcBef>
              <a:buSzTx/>
              <a:buFontTx/>
              <a:buNone/>
            </a:pPr>
            <a:r>
              <a:rPr lang="en-US" altLang="ja-JP" sz="1500">
                <a:solidFill>
                  <a:schemeClr val="bg2"/>
                </a:solidFill>
                <a:latin typeface="Calibri" panose="020F0502020204030204" pitchFamily="34" charset="0"/>
                <a:ea typeface="ＭＳ Ｐゴシック" panose="020B0600070205080204" pitchFamily="50" charset="-128"/>
                <a:sym typeface="Calibri" panose="020F0502020204030204" pitchFamily="34" charset="0"/>
              </a:rPr>
              <a:t>INTERNET</a:t>
            </a:r>
          </a:p>
        </p:txBody>
      </p:sp>
      <p:cxnSp>
        <p:nvCxnSpPr>
          <p:cNvPr id="42" name="Straight Connector 17"/>
          <p:cNvCxnSpPr/>
          <p:nvPr/>
        </p:nvCxnSpPr>
        <p:spPr bwMode="auto">
          <a:xfrm>
            <a:off x="5043413" y="3886200"/>
            <a:ext cx="0" cy="1511300"/>
          </a:xfrm>
          <a:prstGeom prst="line">
            <a:avLst/>
          </a:prstGeom>
          <a:solidFill>
            <a:srgbClr val="FFFFFF"/>
          </a:solidFill>
          <a:ln w="9525" cap="flat" cmpd="sng" algn="ctr">
            <a:solidFill>
              <a:schemeClr val="tx1">
                <a:lumMod val="75000"/>
                <a:lumOff val="25000"/>
              </a:schemeClr>
            </a:solidFill>
            <a:prstDash val="solid"/>
            <a:round/>
            <a:headEnd type="none" w="med" len="med"/>
            <a:tailEnd type="none" w="med" len="med"/>
          </a:ln>
          <a:effectLst/>
        </p:spPr>
      </p:cxnSp>
      <p:cxnSp>
        <p:nvCxnSpPr>
          <p:cNvPr id="43" name="Straight Connector 23"/>
          <p:cNvCxnSpPr/>
          <p:nvPr/>
        </p:nvCxnSpPr>
        <p:spPr bwMode="auto">
          <a:xfrm flipH="1">
            <a:off x="996876" y="3409950"/>
            <a:ext cx="3889375" cy="0"/>
          </a:xfrm>
          <a:prstGeom prst="line">
            <a:avLst/>
          </a:prstGeom>
          <a:solidFill>
            <a:srgbClr val="FFFFFF"/>
          </a:solidFill>
          <a:ln w="9525" cap="flat" cmpd="sng" algn="ctr">
            <a:solidFill>
              <a:schemeClr val="tx1">
                <a:lumMod val="75000"/>
                <a:lumOff val="25000"/>
              </a:schemeClr>
            </a:solidFill>
            <a:prstDash val="solid"/>
            <a:round/>
            <a:headEnd type="none" w="med" len="med"/>
            <a:tailEnd type="none" w="med" len="med"/>
          </a:ln>
          <a:effectLst/>
        </p:spPr>
      </p:cxnSp>
      <p:cxnSp>
        <p:nvCxnSpPr>
          <p:cNvPr id="44" name="Straight Connector 27"/>
          <p:cNvCxnSpPr/>
          <p:nvPr/>
        </p:nvCxnSpPr>
        <p:spPr bwMode="auto">
          <a:xfrm>
            <a:off x="5038651" y="1484313"/>
            <a:ext cx="0" cy="1511300"/>
          </a:xfrm>
          <a:prstGeom prst="line">
            <a:avLst/>
          </a:prstGeom>
          <a:solidFill>
            <a:srgbClr val="FFFFFF"/>
          </a:solidFill>
          <a:ln w="9525" cap="flat" cmpd="sng" algn="ctr">
            <a:solidFill>
              <a:schemeClr val="tx1">
                <a:lumMod val="75000"/>
                <a:lumOff val="25000"/>
              </a:schemeClr>
            </a:solidFill>
            <a:prstDash val="solid"/>
            <a:round/>
            <a:headEnd type="none" w="med" len="med"/>
            <a:tailEnd type="none" w="med" len="med"/>
          </a:ln>
          <a:effectLst/>
        </p:spPr>
      </p:cxnSp>
      <p:cxnSp>
        <p:nvCxnSpPr>
          <p:cNvPr id="45" name="Straight Connector 32"/>
          <p:cNvCxnSpPr/>
          <p:nvPr/>
        </p:nvCxnSpPr>
        <p:spPr bwMode="auto">
          <a:xfrm flipH="1">
            <a:off x="5173588" y="3409950"/>
            <a:ext cx="3889375" cy="0"/>
          </a:xfrm>
          <a:prstGeom prst="line">
            <a:avLst/>
          </a:prstGeom>
          <a:solidFill>
            <a:srgbClr val="FFFFFF"/>
          </a:solidFill>
          <a:ln w="9525" cap="flat" cmpd="sng" algn="ctr">
            <a:solidFill>
              <a:schemeClr val="tx1">
                <a:lumMod val="75000"/>
                <a:lumOff val="25000"/>
              </a:schemeClr>
            </a:solidFill>
            <a:prstDash val="solid"/>
            <a:round/>
            <a:headEnd type="none" w="med" len="med"/>
            <a:tailEnd type="none" w="med" len="med"/>
          </a:ln>
          <a:effectLst/>
        </p:spPr>
      </p:cxnSp>
      <p:pic>
        <p:nvPicPr>
          <p:cNvPr id="46" name="図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36576" y="1166813"/>
            <a:ext cx="3243262"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図 2"/>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505376" y="4344988"/>
            <a:ext cx="32258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図 3"/>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23913" y="4314825"/>
            <a:ext cx="2859088"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図 4"/>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681588" y="1847850"/>
            <a:ext cx="2887663"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96876" y="6056153"/>
            <a:ext cx="8286427" cy="246221"/>
          </a:xfrm>
          <a:prstGeom prst="rect">
            <a:avLst/>
          </a:prstGeom>
          <a:noFill/>
        </p:spPr>
        <p:txBody>
          <a:bodyPr wrap="square" rtlCol="0">
            <a:spAutoFit/>
          </a:bodyPr>
          <a:lstStyle/>
          <a:p>
            <a:r>
              <a:rPr lang="en-US" altLang="ja-JP" sz="1000" dirty="0" smtClean="0"/>
              <a:t>※</a:t>
            </a:r>
            <a:r>
              <a:rPr lang="ja-JP" altLang="en-US" sz="1000" dirty="0" smtClean="0"/>
              <a:t>本</a:t>
            </a:r>
            <a:r>
              <a:rPr lang="ja-JP" altLang="en-US" sz="1000" dirty="0"/>
              <a:t>資</a:t>
            </a:r>
            <a:r>
              <a:rPr lang="ja-JP" altLang="en-US" sz="1000" dirty="0" smtClean="0"/>
              <a:t>料はトレーニング資料であり、リクルート活動に使用することはできません。</a:t>
            </a:r>
            <a:endParaRPr lang="en-US" sz="1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p:cNvSpPr>
          <p:nvPr/>
        </p:nvSpPr>
        <p:spPr bwMode="auto">
          <a:xfrm>
            <a:off x="920552" y="1052736"/>
            <a:ext cx="8712968" cy="737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defTabSz="361950"/>
            <a:r>
              <a:rPr lang="ja-JP" altLang="en-US" sz="4500" b="1" dirty="0" smtClean="0">
                <a:solidFill>
                  <a:srgbClr val="00245B"/>
                </a:solidFill>
                <a:latin typeface="メイリオ" panose="020B0604030504040204" pitchFamily="50" charset="-128"/>
                <a:ea typeface="メイリオ" panose="020B0604030504040204" pitchFamily="50" charset="-128"/>
                <a:cs typeface="맑은 고딕" charset="0"/>
              </a:rPr>
              <a:t>カスタマーになるのは</a:t>
            </a:r>
            <a:endParaRPr lang="ko-KR" sz="4500" b="1" dirty="0">
              <a:solidFill>
                <a:srgbClr val="00245B"/>
              </a:solidFill>
              <a:latin typeface="メイリオ" panose="020B0604030504040204" pitchFamily="50" charset="-128"/>
              <a:ea typeface="맑은 고딕" charset="0"/>
              <a:cs typeface="맑은 고딕" charset="0"/>
            </a:endParaRPr>
          </a:p>
        </p:txBody>
      </p:sp>
      <p:sp>
        <p:nvSpPr>
          <p:cNvPr id="4" name="Rectangle 3"/>
          <p:cNvSpPr>
            <a:spLocks/>
          </p:cNvSpPr>
          <p:nvPr/>
        </p:nvSpPr>
        <p:spPr bwMode="auto">
          <a:xfrm>
            <a:off x="956370" y="2204864"/>
            <a:ext cx="9407525" cy="249299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spAutoFit/>
          </a:bodyPr>
          <a:lstStyle/>
          <a:p>
            <a:pPr defTabSz="361950">
              <a:lnSpc>
                <a:spcPct val="150000"/>
              </a:lnSpc>
            </a:pPr>
            <a:r>
              <a:rPr lang="en-US" altLang="ja-JP" sz="3600" b="1" dirty="0" smtClean="0">
                <a:solidFill>
                  <a:srgbClr val="404040"/>
                </a:solidFill>
                <a:latin typeface="メイリオ" panose="020B0604030504040204" pitchFamily="50" charset="-128"/>
                <a:ea typeface="メイリオ" panose="020B0604030504040204" pitchFamily="50" charset="-128"/>
                <a:cs typeface="맑은 고딕" charset="0"/>
              </a:rPr>
              <a:t>1. </a:t>
            </a:r>
            <a:r>
              <a:rPr lang="ja-JP" altLang="en-US" sz="3600" b="1" dirty="0" smtClean="0">
                <a:solidFill>
                  <a:srgbClr val="404040"/>
                </a:solidFill>
                <a:latin typeface="メイリオ" panose="020B0604030504040204" pitchFamily="50" charset="-128"/>
                <a:ea typeface="メイリオ" panose="020B0604030504040204" pitchFamily="50" charset="-128"/>
                <a:cs typeface="맑은 고딕" charset="0"/>
              </a:rPr>
              <a:t>あなた自身</a:t>
            </a:r>
            <a:endParaRPr lang="en-US" altLang="ja-JP" sz="3600" b="1" dirty="0" smtClean="0">
              <a:solidFill>
                <a:srgbClr val="404040"/>
              </a:solidFill>
              <a:latin typeface="メイリオ" panose="020B0604030504040204" pitchFamily="50" charset="-128"/>
              <a:ea typeface="メイリオ" panose="020B0604030504040204" pitchFamily="50" charset="-128"/>
              <a:cs typeface="맑은 고딕" charset="0"/>
            </a:endParaRPr>
          </a:p>
          <a:p>
            <a:pPr defTabSz="361950">
              <a:lnSpc>
                <a:spcPct val="150000"/>
              </a:lnSpc>
            </a:pPr>
            <a:r>
              <a:rPr lang="en-US" altLang="ja-JP" sz="3600" b="1" dirty="0" smtClean="0">
                <a:solidFill>
                  <a:srgbClr val="404040"/>
                </a:solidFill>
                <a:latin typeface="メイリオ" panose="020B0604030504040204" pitchFamily="50" charset="-128"/>
                <a:ea typeface="メイリオ" panose="020B0604030504040204" pitchFamily="50" charset="-128"/>
                <a:cs typeface="맑은 고딕" charset="0"/>
              </a:rPr>
              <a:t>2. IBO</a:t>
            </a:r>
            <a:r>
              <a:rPr lang="ja-JP" altLang="en-US" sz="3600" b="1" dirty="0" smtClean="0">
                <a:solidFill>
                  <a:srgbClr val="404040"/>
                </a:solidFill>
                <a:latin typeface="メイリオ" panose="020B0604030504040204" pitchFamily="50" charset="-128"/>
                <a:ea typeface="メイリオ" panose="020B0604030504040204" pitchFamily="50" charset="-128"/>
                <a:cs typeface="맑은 고딕" charset="0"/>
              </a:rPr>
              <a:t>になっていないカスタマー</a:t>
            </a:r>
            <a:endParaRPr lang="en-US" altLang="ja-JP" sz="3600" b="1" dirty="0" smtClean="0">
              <a:solidFill>
                <a:srgbClr val="404040"/>
              </a:solidFill>
              <a:latin typeface="メイリオ" panose="020B0604030504040204" pitchFamily="50" charset="-128"/>
              <a:ea typeface="メイリオ" panose="020B0604030504040204" pitchFamily="50" charset="-128"/>
              <a:cs typeface="맑은 고딕" charset="0"/>
            </a:endParaRPr>
          </a:p>
          <a:p>
            <a:pPr defTabSz="361950">
              <a:lnSpc>
                <a:spcPct val="150000"/>
              </a:lnSpc>
            </a:pPr>
            <a:r>
              <a:rPr lang="ko-KR" sz="3600" b="1" dirty="0" smtClean="0">
                <a:solidFill>
                  <a:srgbClr val="404040"/>
                </a:solidFill>
                <a:latin typeface="メイリオ" panose="020B0604030504040204" pitchFamily="50" charset="-128"/>
                <a:ea typeface="맑은 고딕" charset="0"/>
                <a:cs typeface="맑은 고딕" charset="0"/>
              </a:rPr>
              <a:t>3</a:t>
            </a:r>
            <a:r>
              <a:rPr lang="ko-KR" sz="3600" b="1" dirty="0">
                <a:solidFill>
                  <a:srgbClr val="404040"/>
                </a:solidFill>
                <a:latin typeface="メイリオ" panose="020B0604030504040204" pitchFamily="50" charset="-128"/>
                <a:ea typeface="맑은 고딕" charset="0"/>
                <a:cs typeface="맑은 고딕" charset="0"/>
              </a:rPr>
              <a:t>. </a:t>
            </a:r>
            <a:r>
              <a:rPr lang="ja-JP" altLang="en-US" sz="3600" b="1" dirty="0" smtClean="0">
                <a:solidFill>
                  <a:srgbClr val="404040"/>
                </a:solidFill>
                <a:latin typeface="メイリオ" panose="020B0604030504040204" pitchFamily="50" charset="-128"/>
                <a:ea typeface="メイリオ" panose="020B0604030504040204" pitchFamily="50" charset="-128"/>
                <a:cs typeface="맑은 고딕" charset="0"/>
              </a:rPr>
              <a:t>紹介を受けた方、他すべての方</a:t>
            </a:r>
            <a:endParaRPr lang="en-US" altLang="ko-KR" sz="3600" b="1" dirty="0" smtClean="0">
              <a:solidFill>
                <a:srgbClr val="404040"/>
              </a:solidFill>
              <a:latin typeface="メイリオ" panose="020B0604030504040204" pitchFamily="50" charset="-128"/>
              <a:ea typeface="メイリオ" panose="020B0604030504040204" pitchFamily="50" charset="-128"/>
              <a:cs typeface="맑은 고딕" charset="0"/>
              <a:sym typeface="굴림" charset="0"/>
            </a:endParaRPr>
          </a:p>
        </p:txBody>
      </p:sp>
    </p:spTree>
  </p:cSld>
  <p:clrMapOvr>
    <a:masterClrMapping/>
  </p:clrMapOvr>
  <p:transition spd="med">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p:cNvSpPr>
          <p:nvPr/>
        </p:nvSpPr>
        <p:spPr bwMode="auto">
          <a:xfrm>
            <a:off x="0" y="3068960"/>
            <a:ext cx="9906000" cy="12303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spAutoFit/>
          </a:bodyPr>
          <a:lstStyle/>
          <a:p>
            <a:pPr algn="ctr" defTabSz="361950">
              <a:defRPr/>
            </a:pPr>
            <a:r>
              <a:rPr lang="ja-JP" altLang="en-US" sz="8000" b="1" dirty="0" smtClean="0">
                <a:solidFill>
                  <a:srgbClr val="00245B"/>
                </a:solidFill>
                <a:latin typeface="나눔바른고딕"/>
                <a:ea typeface="나눔바른고딕"/>
                <a:cs typeface="나눔바른고딕"/>
                <a:sym typeface="굴림" charset="0"/>
              </a:rPr>
              <a:t>カスタマーの獲得</a:t>
            </a:r>
            <a:endParaRPr lang="ko-KR" sz="8000" b="1" dirty="0">
              <a:solidFill>
                <a:srgbClr val="00245B"/>
              </a:solidFill>
              <a:latin typeface="나눔바른고딕"/>
              <a:ea typeface="나눔바른고딕"/>
              <a:cs typeface="나눔바른고딕"/>
              <a:sym typeface="굴림" charset="0"/>
            </a:endParaRPr>
          </a:p>
        </p:txBody>
      </p:sp>
      <p:sp>
        <p:nvSpPr>
          <p:cNvPr id="5" name="Rectangle 2"/>
          <p:cNvSpPr>
            <a:spLocks/>
          </p:cNvSpPr>
          <p:nvPr/>
        </p:nvSpPr>
        <p:spPr bwMode="auto">
          <a:xfrm>
            <a:off x="0" y="1844675"/>
            <a:ext cx="9906000" cy="129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1432" tIns="31432" rIns="31432" bIns="31432" anchor="ctr">
            <a:spAutoFit/>
          </a:bodyPr>
          <a:lstStyle/>
          <a:p>
            <a:pPr algn="ctr" defTabSz="361950">
              <a:defRPr/>
            </a:pPr>
            <a:r>
              <a:rPr lang="ja-JP" altLang="en-US" sz="8000" b="1" dirty="0" smtClean="0">
                <a:solidFill>
                  <a:schemeClr val="tx1">
                    <a:lumMod val="75000"/>
                    <a:lumOff val="25000"/>
                  </a:schemeClr>
                </a:solidFill>
                <a:latin typeface="나눔바른고딕"/>
                <a:ea typeface="나눔바른고딕"/>
                <a:cs typeface="나눔바른고딕"/>
              </a:rPr>
              <a:t>エナジーサービス</a:t>
            </a:r>
            <a:endParaRPr lang="ko-KR" sz="8000" b="1" dirty="0">
              <a:solidFill>
                <a:schemeClr val="tx1">
                  <a:lumMod val="75000"/>
                  <a:lumOff val="25000"/>
                </a:schemeClr>
              </a:solidFill>
              <a:latin typeface="나눔바른고딕"/>
              <a:ea typeface="나눔바른고딕"/>
              <a:cs typeface="나눔바른고딕"/>
            </a:endParaRPr>
          </a:p>
        </p:txBody>
      </p:sp>
      <p:sp>
        <p:nvSpPr>
          <p:cNvPr id="6" name="Rectangle 6"/>
          <p:cNvSpPr>
            <a:spLocks/>
          </p:cNvSpPr>
          <p:nvPr/>
        </p:nvSpPr>
        <p:spPr bwMode="auto">
          <a:xfrm>
            <a:off x="2000672" y="1340768"/>
            <a:ext cx="5793532" cy="309563"/>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algn="ctr" defTabSz="200025">
              <a:defRPr/>
            </a:pPr>
            <a:r>
              <a:rPr lang="en-US" altLang="ko-KR" sz="1600" b="1" spc="300" dirty="0" smtClean="0">
                <a:solidFill>
                  <a:srgbClr val="00245B"/>
                </a:solidFill>
                <a:latin typeface="Impact"/>
                <a:ea typeface="맑은 고딕" charset="0"/>
                <a:cs typeface="Impact"/>
              </a:rPr>
              <a:t>ENERGY SERVICE  CUSTOMER  ACQUISITION</a:t>
            </a:r>
            <a:endParaRPr lang="ko-KR" sz="1600" b="1" spc="300" dirty="0">
              <a:solidFill>
                <a:srgbClr val="00245B"/>
              </a:solidFill>
              <a:latin typeface="Impact"/>
              <a:ea typeface="맑은 고딕" charset="0"/>
              <a:cs typeface="Impact"/>
            </a:endParaRPr>
          </a:p>
        </p:txBody>
      </p:sp>
    </p:spTree>
    <p:extLst>
      <p:ext uri="{BB962C8B-B14F-4D97-AF65-F5344CB8AC3E}">
        <p14:creationId xmlns:p14="http://schemas.microsoft.com/office/powerpoint/2010/main" val="3980454638"/>
      </p:ext>
    </p:extLst>
  </p:cSld>
  <p:clrMapOvr>
    <a:masterClrMapping/>
  </p:clrMapOvr>
  <p:transition spd="med">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p:cNvSpPr>
          <p:nvPr/>
        </p:nvSpPr>
        <p:spPr bwMode="auto">
          <a:xfrm>
            <a:off x="632520" y="273211"/>
            <a:ext cx="9001000" cy="6299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defTabSz="361950"/>
            <a:r>
              <a:rPr lang="ja-JP" altLang="en-US" sz="3800" b="1" dirty="0" smtClean="0">
                <a:solidFill>
                  <a:srgbClr val="00245B"/>
                </a:solidFill>
                <a:latin typeface="メイリオ" panose="020B0604030504040204" pitchFamily="50" charset="-128"/>
                <a:ea typeface="メイリオ" panose="020B0604030504040204" pitchFamily="50" charset="-128"/>
                <a:cs typeface="맑은 고딕" charset="0"/>
              </a:rPr>
              <a:t>日本の電力市場</a:t>
            </a:r>
            <a:endParaRPr lang="ko-KR" sz="3800" b="1" dirty="0">
              <a:solidFill>
                <a:srgbClr val="00245B"/>
              </a:solidFill>
              <a:latin typeface="メイリオ" panose="020B0604030504040204" pitchFamily="50" charset="-128"/>
              <a:ea typeface="맑은 고딕" charset="0"/>
              <a:cs typeface="맑은 고딕" charset="0"/>
            </a:endParaRPr>
          </a:p>
        </p:txBody>
      </p:sp>
      <p:sp>
        <p:nvSpPr>
          <p:cNvPr id="2" name="正方形/長方形 1"/>
          <p:cNvSpPr/>
          <p:nvPr/>
        </p:nvSpPr>
        <p:spPr>
          <a:xfrm>
            <a:off x="416496" y="1297612"/>
            <a:ext cx="2646878" cy="461665"/>
          </a:xfrm>
          <a:prstGeom prst="rect">
            <a:avLst/>
          </a:prstGeom>
        </p:spPr>
        <p:txBody>
          <a:bodyPr wrap="none">
            <a:spAutoFit/>
          </a:bodyPr>
          <a:lstStyle/>
          <a:p>
            <a:r>
              <a:rPr lang="ja-JP" altLang="en-US" sz="2400" b="1" dirty="0">
                <a:latin typeface="メイリオ" panose="020B0604030504040204" pitchFamily="50" charset="-128"/>
                <a:ea typeface="メイリオ" panose="020B0604030504040204" pitchFamily="50" charset="-128"/>
              </a:rPr>
              <a:t>・　初期費用なし</a:t>
            </a:r>
          </a:p>
        </p:txBody>
      </p:sp>
      <p:sp>
        <p:nvSpPr>
          <p:cNvPr id="3" name="正方形/長方形 2"/>
          <p:cNvSpPr/>
          <p:nvPr/>
        </p:nvSpPr>
        <p:spPr>
          <a:xfrm>
            <a:off x="56456" y="1759277"/>
            <a:ext cx="9577064" cy="969496"/>
          </a:xfrm>
          <a:prstGeom prst="rect">
            <a:avLst/>
          </a:prstGeom>
        </p:spPr>
        <p:txBody>
          <a:bodyPr wrap="square">
            <a:spAutoFit/>
          </a:bodyPr>
          <a:lstStyle/>
          <a:p>
            <a:pPr marL="762000" lvl="2" indent="0" defTabSz="825500">
              <a:buSzPct val="100000"/>
              <a:defRPr sz="4100">
                <a:solidFill>
                  <a:srgbClr val="282828"/>
                </a:solidFill>
                <a:latin typeface="ヒラギノ角ゴ Pro W6"/>
                <a:ea typeface="ヒラギノ角ゴ Pro W6"/>
                <a:cs typeface="ヒラギノ角ゴ Pro W6"/>
                <a:sym typeface="ヒラギノ角ゴ Pro W6"/>
              </a:defRPr>
            </a:pPr>
            <a:r>
              <a:rPr lang="ja-JP" altLang="en-US" sz="1900" dirty="0" smtClean="0">
                <a:latin typeface="メイリオ" panose="020B0604030504040204" pitchFamily="50" charset="-128"/>
                <a:ea typeface="メイリオ" panose="020B0604030504040204" pitchFamily="50" charset="-128"/>
              </a:rPr>
              <a:t>・大多数</a:t>
            </a:r>
            <a:r>
              <a:rPr lang="ja-JP" altLang="en-US" sz="1900" dirty="0">
                <a:latin typeface="メイリオ" panose="020B0604030504040204" pitchFamily="50" charset="-128"/>
                <a:ea typeface="メイリオ" panose="020B0604030504040204" pitchFamily="50" charset="-128"/>
              </a:rPr>
              <a:t>の消費者は電力会社</a:t>
            </a:r>
            <a:r>
              <a:rPr lang="ja-JP" altLang="en-US" sz="1900" dirty="0" smtClean="0">
                <a:latin typeface="メイリオ" panose="020B0604030504040204" pitchFamily="50" charset="-128"/>
                <a:ea typeface="メイリオ" panose="020B0604030504040204" pitchFamily="50" charset="-128"/>
              </a:rPr>
              <a:t>と</a:t>
            </a:r>
            <a:r>
              <a:rPr lang="ja-JP" altLang="en-US" sz="1900" dirty="0">
                <a:solidFill>
                  <a:schemeClr val="tx1"/>
                </a:solidFill>
                <a:latin typeface="メイリオ" panose="020B0604030504040204" pitchFamily="50" charset="-128"/>
                <a:ea typeface="メイリオ" panose="020B0604030504040204" pitchFamily="50" charset="-128"/>
              </a:rPr>
              <a:t>期</a:t>
            </a:r>
            <a:r>
              <a:rPr lang="ja-JP" altLang="en-US" sz="1900" dirty="0" smtClean="0">
                <a:solidFill>
                  <a:schemeClr val="tx1"/>
                </a:solidFill>
                <a:latin typeface="メイリオ" panose="020B0604030504040204" pitchFamily="50" charset="-128"/>
                <a:ea typeface="メイリオ" panose="020B0604030504040204" pitchFamily="50" charset="-128"/>
              </a:rPr>
              <a:t>間条件付きの契約</a:t>
            </a:r>
            <a:r>
              <a:rPr lang="ja-JP" altLang="en-US" sz="1900" dirty="0" smtClean="0">
                <a:latin typeface="メイリオ" panose="020B0604030504040204" pitchFamily="50" charset="-128"/>
                <a:ea typeface="メイリオ" panose="020B0604030504040204" pitchFamily="50" charset="-128"/>
              </a:rPr>
              <a:t>を</a:t>
            </a:r>
            <a:r>
              <a:rPr lang="ja-JP" altLang="en-US" sz="1900" dirty="0">
                <a:latin typeface="メイリオ" panose="020B0604030504040204" pitchFamily="50" charset="-128"/>
                <a:ea typeface="メイリオ" panose="020B0604030504040204" pitchFamily="50" charset="-128"/>
              </a:rPr>
              <a:t>交わしていない</a:t>
            </a:r>
          </a:p>
          <a:p>
            <a:pPr marL="762000" lvl="2" indent="0" defTabSz="825500">
              <a:buSzPct val="100000"/>
              <a:defRPr sz="4100">
                <a:solidFill>
                  <a:srgbClr val="282828"/>
                </a:solidFill>
                <a:latin typeface="ヒラギノ角ゴ Pro W6"/>
                <a:ea typeface="ヒラギノ角ゴ Pro W6"/>
                <a:cs typeface="ヒラギノ角ゴ Pro W6"/>
                <a:sym typeface="ヒラギノ角ゴ Pro W6"/>
              </a:defRPr>
            </a:pPr>
            <a:r>
              <a:rPr lang="ja-JP" altLang="en-US" sz="1900" dirty="0" smtClean="0">
                <a:latin typeface="メイリオ" panose="020B0604030504040204" pitchFamily="50" charset="-128"/>
                <a:ea typeface="メイリオ" panose="020B0604030504040204" pitchFamily="50" charset="-128"/>
              </a:rPr>
              <a:t>・新小売事</a:t>
            </a:r>
            <a:r>
              <a:rPr lang="ja-JP" altLang="en-US" sz="1900" dirty="0">
                <a:latin typeface="メイリオ" panose="020B0604030504040204" pitchFamily="50" charset="-128"/>
                <a:ea typeface="メイリオ" panose="020B0604030504040204" pitchFamily="50" charset="-128"/>
              </a:rPr>
              <a:t>業者へのスイッチングがで</a:t>
            </a:r>
            <a:r>
              <a:rPr lang="ja-JP" altLang="en-US" sz="1900" dirty="0" smtClean="0">
                <a:latin typeface="メイリオ" panose="020B0604030504040204" pitchFamily="50" charset="-128"/>
                <a:ea typeface="メイリオ" panose="020B0604030504040204" pitchFamily="50" charset="-128"/>
              </a:rPr>
              <a:t>き違約</a:t>
            </a:r>
            <a:r>
              <a:rPr lang="ja-JP" altLang="en-US" sz="1900" dirty="0">
                <a:latin typeface="メイリオ" panose="020B0604030504040204" pitchFamily="50" charset="-128"/>
                <a:ea typeface="メイリオ" panose="020B0604030504040204" pitchFamily="50" charset="-128"/>
              </a:rPr>
              <a:t>金やその他の手数料は発生しない</a:t>
            </a:r>
          </a:p>
          <a:p>
            <a:pPr marL="762000" lvl="2" indent="0" defTabSz="825500">
              <a:buSzPct val="100000"/>
              <a:defRPr sz="4100">
                <a:solidFill>
                  <a:srgbClr val="282828"/>
                </a:solidFill>
                <a:latin typeface="ヒラギノ角ゴ Pro W6"/>
                <a:ea typeface="ヒラギノ角ゴ Pro W6"/>
                <a:cs typeface="ヒラギノ角ゴ Pro W6"/>
                <a:sym typeface="ヒラギノ角ゴ Pro W6"/>
              </a:defRPr>
            </a:pPr>
            <a:r>
              <a:rPr lang="ja-JP" altLang="en-US" sz="1900" dirty="0" smtClean="0">
                <a:latin typeface="メイリオ" panose="020B0604030504040204" pitchFamily="50" charset="-128"/>
                <a:ea typeface="メイリオ" panose="020B0604030504040204" pitchFamily="50" charset="-128"/>
              </a:rPr>
              <a:t>・補</a:t>
            </a:r>
            <a:r>
              <a:rPr lang="ja-JP" altLang="en-US" sz="1900" dirty="0">
                <a:latin typeface="メイリオ" panose="020B0604030504040204" pitchFamily="50" charset="-128"/>
                <a:ea typeface="メイリオ" panose="020B0604030504040204" pitchFamily="50" charset="-128"/>
              </a:rPr>
              <a:t>償金なし</a:t>
            </a:r>
          </a:p>
        </p:txBody>
      </p:sp>
      <p:sp>
        <p:nvSpPr>
          <p:cNvPr id="10" name="正方形/長方形 9"/>
          <p:cNvSpPr/>
          <p:nvPr/>
        </p:nvSpPr>
        <p:spPr>
          <a:xfrm>
            <a:off x="421453" y="3429000"/>
            <a:ext cx="9361040" cy="2308324"/>
          </a:xfrm>
          <a:prstGeom prst="rect">
            <a:avLst/>
          </a:prstGeom>
        </p:spPr>
        <p:txBody>
          <a:bodyPr wrap="square">
            <a:spAutoFit/>
          </a:bodyPr>
          <a:lstStyle/>
          <a:p>
            <a:pPr defTabSz="825500">
              <a:defRPr>
                <a:solidFill>
                  <a:srgbClr val="282828"/>
                </a:solidFill>
                <a:latin typeface="ヒラギノ角ゴ Pro W6"/>
                <a:ea typeface="ヒラギノ角ゴ Pro W6"/>
                <a:cs typeface="ヒラギノ角ゴ Pro W6"/>
                <a:sym typeface="ヒラギノ角ゴ Pro W6"/>
              </a:defRPr>
            </a:pPr>
            <a:r>
              <a:rPr lang="ja-JP" altLang="en-US" sz="2400" b="1" dirty="0">
                <a:latin typeface="メイリオ" panose="020B0604030504040204" pitchFamily="50" charset="-128"/>
                <a:ea typeface="メイリオ" panose="020B0604030504040204" pitchFamily="50" charset="-128"/>
              </a:rPr>
              <a:t>・　長期契約なし</a:t>
            </a:r>
            <a:r>
              <a:rPr lang="ja-JP" altLang="en-US" sz="1800" b="1" dirty="0">
                <a:latin typeface="メイリオ" panose="020B0604030504040204" pitchFamily="50" charset="-128"/>
                <a:ea typeface="メイリオ" panose="020B0604030504040204" pitchFamily="50" charset="-128"/>
              </a:rPr>
              <a:t>（中途解約ペナルティなしの</a:t>
            </a:r>
            <a:r>
              <a:rPr lang="en-US" altLang="ja-JP" sz="1800" b="1" dirty="0">
                <a:latin typeface="メイリオ" panose="020B0604030504040204" pitchFamily="50" charset="-128"/>
                <a:ea typeface="メイリオ" panose="020B0604030504040204" pitchFamily="50" charset="-128"/>
              </a:rPr>
              <a:t>1</a:t>
            </a:r>
            <a:r>
              <a:rPr lang="ja-JP" altLang="en-US" sz="1800" b="1" dirty="0">
                <a:latin typeface="メイリオ" panose="020B0604030504040204" pitchFamily="50" charset="-128"/>
                <a:ea typeface="メイリオ" panose="020B0604030504040204" pitchFamily="50" charset="-128"/>
              </a:rPr>
              <a:t>年契約）</a:t>
            </a:r>
          </a:p>
          <a:p>
            <a:pPr defTabSz="825500">
              <a:defRPr>
                <a:solidFill>
                  <a:srgbClr val="282828"/>
                </a:solidFill>
                <a:latin typeface="ヒラギノ角ゴ Pro W6"/>
                <a:ea typeface="ヒラギノ角ゴ Pro W6"/>
                <a:cs typeface="ヒラギノ角ゴ Pro W6"/>
                <a:sym typeface="ヒラギノ角ゴ Pro W6"/>
              </a:defRPr>
            </a:pPr>
            <a:r>
              <a:rPr lang="ja-JP" altLang="en-US" sz="2400" b="1" dirty="0">
                <a:latin typeface="メイリオ" panose="020B0604030504040204" pitchFamily="50" charset="-128"/>
                <a:ea typeface="メイリオ" panose="020B0604030504040204" pitchFamily="50" charset="-128"/>
              </a:rPr>
              <a:t>・　いつでも解約可能</a:t>
            </a:r>
          </a:p>
          <a:p>
            <a:pPr defTabSz="825500">
              <a:defRPr>
                <a:solidFill>
                  <a:srgbClr val="282828"/>
                </a:solidFill>
                <a:latin typeface="ヒラギノ角ゴ Pro W6"/>
                <a:ea typeface="ヒラギノ角ゴ Pro W6"/>
                <a:cs typeface="ヒラギノ角ゴ Pro W6"/>
                <a:sym typeface="ヒラギノ角ゴ Pro W6"/>
              </a:defRPr>
            </a:pPr>
            <a:r>
              <a:rPr lang="ja-JP" altLang="en-US" sz="2400" b="1" dirty="0">
                <a:latin typeface="メイリオ" panose="020B0604030504040204" pitchFamily="50" charset="-128"/>
                <a:ea typeface="メイリオ" panose="020B0604030504040204" pitchFamily="50" charset="-128"/>
              </a:rPr>
              <a:t>・　工事作業なし</a:t>
            </a:r>
          </a:p>
          <a:p>
            <a:pPr defTabSz="825500">
              <a:defRPr>
                <a:solidFill>
                  <a:srgbClr val="282828"/>
                </a:solidFill>
                <a:latin typeface="ヒラギノ角ゴ Pro W6"/>
                <a:ea typeface="ヒラギノ角ゴ Pro W6"/>
                <a:cs typeface="ヒラギノ角ゴ Pro W6"/>
                <a:sym typeface="ヒラギノ角ゴ Pro W6"/>
              </a:defRPr>
            </a:pPr>
            <a:r>
              <a:rPr lang="ja-JP" altLang="en-US" sz="2400" b="1" dirty="0">
                <a:latin typeface="メイリオ" panose="020B0604030504040204" pitchFamily="50" charset="-128"/>
                <a:ea typeface="メイリオ" panose="020B0604030504040204" pitchFamily="50" charset="-128"/>
              </a:rPr>
              <a:t>・　実際の電力提供やメンテナンスは今まで通りの電力会社</a:t>
            </a:r>
          </a:p>
          <a:p>
            <a:pPr defTabSz="825500">
              <a:defRPr>
                <a:solidFill>
                  <a:srgbClr val="282828"/>
                </a:solidFill>
                <a:latin typeface="ヒラギノ角ゴ Pro W6"/>
                <a:ea typeface="ヒラギノ角ゴ Pro W6"/>
                <a:cs typeface="ヒラギノ角ゴ Pro W6"/>
                <a:sym typeface="ヒラギノ角ゴ Pro W6"/>
              </a:defRPr>
            </a:pPr>
            <a:r>
              <a:rPr lang="ja-JP" altLang="en-US" sz="2400" b="1" dirty="0">
                <a:latin typeface="メイリオ" panose="020B0604030504040204" pitchFamily="50" charset="-128"/>
                <a:ea typeface="メイリオ" panose="020B0604030504040204" pitchFamily="50" charset="-128"/>
              </a:rPr>
              <a:t>・　既存電力会社と同様の価格設定</a:t>
            </a:r>
          </a:p>
          <a:p>
            <a:pPr defTabSz="825500">
              <a:defRPr>
                <a:solidFill>
                  <a:srgbClr val="282828"/>
                </a:solidFill>
                <a:latin typeface="ヒラギノ角ゴ Pro W6"/>
                <a:ea typeface="ヒラギノ角ゴ Pro W6"/>
                <a:cs typeface="ヒラギノ角ゴ Pro W6"/>
                <a:sym typeface="ヒラギノ角ゴ Pro W6"/>
              </a:defRPr>
            </a:pPr>
            <a:r>
              <a:rPr lang="ja-JP" altLang="en-US" sz="2400" b="1" dirty="0">
                <a:latin typeface="メイリオ" panose="020B0604030504040204" pitchFamily="50" charset="-128"/>
                <a:ea typeface="メイリオ" panose="020B0604030504040204" pitchFamily="50" charset="-128"/>
              </a:rPr>
              <a:t>・　</a:t>
            </a:r>
            <a:r>
              <a:rPr lang="en-US" altLang="ja-JP" sz="2400" b="1" dirty="0">
                <a:latin typeface="メイリオ" panose="020B0604030504040204" pitchFamily="50" charset="-128"/>
                <a:ea typeface="メイリオ" panose="020B0604030504040204" pitchFamily="50" charset="-128"/>
              </a:rPr>
              <a:t>XOOM </a:t>
            </a:r>
            <a:r>
              <a:rPr lang="ja-JP" altLang="en-US" sz="2400" b="1" dirty="0">
                <a:latin typeface="メイリオ" panose="020B0604030504040204" pitchFamily="50" charset="-128"/>
                <a:ea typeface="メイリオ" panose="020B0604030504040204" pitchFamily="50" charset="-128"/>
              </a:rPr>
              <a:t>フリー・エナジー・プロモーション 獲得のチャンス！</a:t>
            </a:r>
          </a:p>
        </p:txBody>
      </p:sp>
    </p:spTree>
    <p:extLst>
      <p:ext uri="{BB962C8B-B14F-4D97-AF65-F5344CB8AC3E}">
        <p14:creationId xmlns:p14="http://schemas.microsoft.com/office/powerpoint/2010/main" val="1551760370"/>
      </p:ext>
    </p:extLst>
  </p:cSld>
  <p:clrMapOvr>
    <a:masterClrMapping/>
  </p:clrMapOvr>
  <p:transition spd="med">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p:cNvSpPr>
          <p:nvPr/>
        </p:nvSpPr>
        <p:spPr bwMode="auto">
          <a:xfrm>
            <a:off x="632520" y="273211"/>
            <a:ext cx="9001000" cy="6299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defTabSz="361950"/>
            <a:r>
              <a:rPr lang="ja-JP" altLang="en-US" sz="3800" b="1" dirty="0" smtClean="0">
                <a:solidFill>
                  <a:srgbClr val="00245B"/>
                </a:solidFill>
                <a:latin typeface="メイリオ" panose="020B0604030504040204" pitchFamily="50" charset="-128"/>
                <a:ea typeface="メイリオ" panose="020B0604030504040204" pitchFamily="50" charset="-128"/>
                <a:cs typeface="맑은 고딕" charset="0"/>
              </a:rPr>
              <a:t>カスタマーへのアプローチ方法</a:t>
            </a:r>
            <a:endParaRPr lang="ko-KR" sz="3800" b="1" dirty="0">
              <a:solidFill>
                <a:srgbClr val="00245B"/>
              </a:solidFill>
              <a:latin typeface="メイリオ" panose="020B0604030504040204" pitchFamily="50" charset="-128"/>
              <a:ea typeface="맑은 고딕" charset="0"/>
              <a:cs typeface="맑은 고딕" charset="0"/>
            </a:endParaRPr>
          </a:p>
        </p:txBody>
      </p:sp>
      <p:sp>
        <p:nvSpPr>
          <p:cNvPr id="6" name="Rectangle 5"/>
          <p:cNvSpPr>
            <a:spLocks/>
          </p:cNvSpPr>
          <p:nvPr/>
        </p:nvSpPr>
        <p:spPr bwMode="auto">
          <a:xfrm>
            <a:off x="0" y="3262283"/>
            <a:ext cx="9906000" cy="6523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0395" tIns="30395" rIns="30395" bIns="30395" anchor="ctr">
            <a:spAutoFit/>
          </a:bodyPr>
          <a:lstStyle/>
          <a:p>
            <a:pPr algn="ctr" defTabSz="514350">
              <a:lnSpc>
                <a:spcPct val="80000"/>
              </a:lnSpc>
              <a:spcBef>
                <a:spcPts val="2575"/>
              </a:spcBef>
              <a:buSzPct val="100000"/>
            </a:pPr>
            <a:r>
              <a:rPr lang="ja-JP" altLang="en-US" sz="4800" b="1" dirty="0" smtClean="0">
                <a:solidFill>
                  <a:srgbClr val="282828"/>
                </a:solidFill>
                <a:latin typeface="メイリオ" panose="020B0604030504040204" pitchFamily="50" charset="-128"/>
                <a:ea typeface="メイリオ" panose="020B0604030504040204" pitchFamily="50" charset="-128"/>
                <a:cs typeface="Helvetica Light" charset="0"/>
                <a:sym typeface="굴림" charset="0"/>
              </a:rPr>
              <a:t>お願い　手伝って　試して</a:t>
            </a:r>
            <a:endParaRPr lang="ko-KR" sz="4800" b="1" dirty="0">
              <a:solidFill>
                <a:srgbClr val="282828"/>
              </a:solidFill>
              <a:latin typeface="メイリオ" panose="020B0604030504040204" pitchFamily="50" charset="-128"/>
              <a:ea typeface="맑은 고딕" charset="0"/>
              <a:cs typeface="Helvetica Light" charset="0"/>
              <a:sym typeface="굴림" charset="0"/>
            </a:endParaRPr>
          </a:p>
        </p:txBody>
      </p:sp>
      <p:sp>
        <p:nvSpPr>
          <p:cNvPr id="9" name="正方形/長方形 8"/>
          <p:cNvSpPr/>
          <p:nvPr/>
        </p:nvSpPr>
        <p:spPr bwMode="auto">
          <a:xfrm>
            <a:off x="1460611" y="2060848"/>
            <a:ext cx="6984776" cy="525143"/>
          </a:xfrm>
          <a:prstGeom prst="rect">
            <a:avLst/>
          </a:prstGeom>
          <a:noFill/>
          <a:ln w="3175" cap="flat" cmpd="sng" algn="ctr">
            <a:solidFill>
              <a:schemeClr val="tx1"/>
            </a:solidFill>
            <a:prstDash val="solid"/>
            <a:round/>
            <a:headEnd type="none" w="med" len="med"/>
            <a:tailEnd type="none" w="med" len="med"/>
          </a:ln>
          <a:effectLst/>
        </p:spPr>
        <p:txBody>
          <a:bodyPr vert="horz" wrap="square" lIns="71436" tIns="71436" rIns="71436" bIns="71436" numCol="1" rtlCol="0" anchor="ctr" anchorCtr="0" compatLnSpc="1">
            <a:prstTxWarp prst="textNoShape">
              <a:avLst/>
            </a:prstTxWarp>
            <a:spAutoFit/>
          </a:bodyPr>
          <a:lstStyle/>
          <a:p>
            <a:pPr marL="0" marR="0" indent="0" algn="l" defTabSz="255588" rtl="0" eaLnBrk="1" fontAlgn="base" latinLnBrk="0" hangingPunct="0">
              <a:lnSpc>
                <a:spcPct val="100000"/>
              </a:lnSpc>
              <a:spcBef>
                <a:spcPct val="0"/>
              </a:spcBef>
              <a:spcAft>
                <a:spcPct val="0"/>
              </a:spcAft>
              <a:buClrTx/>
              <a:buSzTx/>
              <a:buFontTx/>
              <a:buNone/>
              <a:tabLst/>
            </a:pPr>
            <a:endParaRPr kumimoji="0" lang="ja-JP" altLang="en-US" sz="2200" b="0" i="0" u="none" strike="noStrike" cap="none" normalizeH="0" baseline="0" smtClean="0">
              <a:ln>
                <a:noFill/>
              </a:ln>
              <a:solidFill>
                <a:srgbClr val="000000"/>
              </a:solidFill>
              <a:effectLst/>
              <a:latin typeface="Helvetica" charset="0"/>
              <a:ea typeface="Helvetica" charset="0"/>
              <a:cs typeface="Helvetica" charset="0"/>
              <a:sym typeface="Helvetica" charset="0"/>
            </a:endParaRPr>
          </a:p>
        </p:txBody>
      </p:sp>
      <p:sp>
        <p:nvSpPr>
          <p:cNvPr id="5" name="正方形/長方形 4"/>
          <p:cNvSpPr/>
          <p:nvPr/>
        </p:nvSpPr>
        <p:spPr>
          <a:xfrm>
            <a:off x="3384300" y="2093140"/>
            <a:ext cx="3137397" cy="553998"/>
          </a:xfrm>
          <a:prstGeom prst="rect">
            <a:avLst/>
          </a:prstGeom>
        </p:spPr>
        <p:txBody>
          <a:bodyPr wrap="none">
            <a:spAutoFit/>
          </a:bodyPr>
          <a:lstStyle/>
          <a:p>
            <a:pPr algn="ctr" defTabSz="401638"/>
            <a:r>
              <a:rPr lang="en-US" altLang="ko-KR" sz="3000" b="1" dirty="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3</a:t>
            </a:r>
            <a:r>
              <a:rPr lang="ja-JP" altLang="en-US" sz="3000" b="1" dirty="0" err="1">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つの</a:t>
            </a:r>
            <a:r>
              <a:rPr lang="ja-JP" altLang="en-US" sz="3000" b="1" dirty="0">
                <a:solidFill>
                  <a:schemeClr val="tx1">
                    <a:lumMod val="85000"/>
                    <a:lumOff val="15000"/>
                  </a:schemeClr>
                </a:solidFill>
                <a:latin typeface="メイリオ" panose="020B0604030504040204" pitchFamily="50" charset="-128"/>
                <a:ea typeface="メイリオ" panose="020B0604030504040204" pitchFamily="50" charset="-128"/>
                <a:cs typeface="맑은 고딕" charset="0"/>
              </a:rPr>
              <a:t>キーワード</a:t>
            </a:r>
            <a:endParaRPr lang="ko-KR" altLang="ja-JP" sz="3000" b="1" dirty="0">
              <a:solidFill>
                <a:schemeClr val="tx1">
                  <a:lumMod val="85000"/>
                  <a:lumOff val="15000"/>
                </a:schemeClr>
              </a:solidFill>
              <a:latin typeface="メイリオ" panose="020B0604030504040204" pitchFamily="50" charset="-128"/>
              <a:ea typeface="맑은 고딕" charset="0"/>
              <a:cs typeface="맑은 고딕" charset="0"/>
            </a:endParaRPr>
          </a:p>
        </p:txBody>
      </p:sp>
    </p:spTree>
    <p:extLst>
      <p:ext uri="{BB962C8B-B14F-4D97-AF65-F5344CB8AC3E}">
        <p14:creationId xmlns:p14="http://schemas.microsoft.com/office/powerpoint/2010/main" val="451464589"/>
      </p:ext>
    </p:extLst>
  </p:cSld>
  <p:clrMapOvr>
    <a:masterClrMapping/>
  </p:clrMapOvr>
  <p:transition spd="med">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p:cNvSpPr>
          <p:nvPr/>
        </p:nvSpPr>
        <p:spPr bwMode="auto">
          <a:xfrm>
            <a:off x="632520" y="273211"/>
            <a:ext cx="9001000" cy="6299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defTabSz="361950"/>
            <a:r>
              <a:rPr lang="ja-JP" altLang="en-US" sz="3800" b="1" dirty="0">
                <a:solidFill>
                  <a:srgbClr val="00245B"/>
                </a:solidFill>
                <a:latin typeface="メイリオ" panose="020B0604030504040204" pitchFamily="50" charset="-128"/>
                <a:ea typeface="メイリオ" panose="020B0604030504040204" pitchFamily="50" charset="-128"/>
                <a:cs typeface="맑은 고딕" charset="0"/>
              </a:rPr>
              <a:t>カスタマーへ</a:t>
            </a:r>
            <a:r>
              <a:rPr lang="ja-JP" altLang="en-US" sz="3800" b="1" dirty="0" smtClean="0">
                <a:solidFill>
                  <a:srgbClr val="00245B"/>
                </a:solidFill>
                <a:latin typeface="メイリオ" panose="020B0604030504040204" pitchFamily="50" charset="-128"/>
                <a:ea typeface="メイリオ" panose="020B0604030504040204" pitchFamily="50" charset="-128"/>
                <a:cs typeface="맑은 고딕" charset="0"/>
              </a:rPr>
              <a:t>のアプローチ例</a:t>
            </a:r>
            <a:endParaRPr lang="ko-KR" sz="3800" b="1" dirty="0">
              <a:solidFill>
                <a:srgbClr val="00245B"/>
              </a:solidFill>
              <a:latin typeface="メイリオ" panose="020B0604030504040204" pitchFamily="50" charset="-128"/>
              <a:ea typeface="맑은 고딕" charset="0"/>
              <a:cs typeface="맑은 고딕" charset="0"/>
            </a:endParaRPr>
          </a:p>
        </p:txBody>
      </p:sp>
      <p:sp>
        <p:nvSpPr>
          <p:cNvPr id="8" name="Rectangle 1"/>
          <p:cNvSpPr>
            <a:spLocks/>
          </p:cNvSpPr>
          <p:nvPr/>
        </p:nvSpPr>
        <p:spPr bwMode="auto">
          <a:xfrm>
            <a:off x="992486" y="2408790"/>
            <a:ext cx="2392089" cy="504825"/>
          </a:xfrm>
          <a:prstGeom prst="rect">
            <a:avLst/>
          </a:prstGeom>
          <a:solidFill>
            <a:srgbClr val="01204F">
              <a:alpha val="72556"/>
            </a:srgbClr>
          </a:solidFill>
          <a:ln w="3175">
            <a:noFill/>
            <a:round/>
            <a:headEnd/>
            <a:tailEnd/>
          </a:ln>
          <a:effectLst>
            <a:outerShdw blurRad="38100" dist="26940" dir="5400000" algn="ctr" rotWithShape="0">
              <a:srgbClr val="000000">
                <a:alpha val="34998"/>
              </a:srgbClr>
            </a:outerShdw>
          </a:effectLst>
        </p:spPr>
        <p:txBody>
          <a:bodyPr lIns="37419" tIns="37419" rIns="37419" bIns="37419" anchor="ctr"/>
          <a:lstStyle/>
          <a:p>
            <a:pPr defTabSz="569913"/>
            <a:endParaRPr lang="ko-KR" sz="5200">
              <a:ea typeface="굴림" charset="0"/>
              <a:cs typeface="굴림" charset="0"/>
            </a:endParaRPr>
          </a:p>
        </p:txBody>
      </p:sp>
      <p:sp>
        <p:nvSpPr>
          <p:cNvPr id="10" name="Rectangle 2"/>
          <p:cNvSpPr txBox="1">
            <a:spLocks noChangeArrowheads="1"/>
          </p:cNvSpPr>
          <p:nvPr/>
        </p:nvSpPr>
        <p:spPr bwMode="auto">
          <a:xfrm>
            <a:off x="1296343" y="2504611"/>
            <a:ext cx="1843586" cy="50405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39700" indent="-139700" algn="l" defTabSz="361950" rtl="0" eaLnBrk="0" fontAlgn="base" hangingPunct="0">
              <a:spcBef>
                <a:spcPts val="2600"/>
              </a:spcBef>
              <a:spcAft>
                <a:spcPct val="0"/>
              </a:spcAft>
              <a:buSzPct val="75000"/>
              <a:buChar char="•"/>
              <a:defRPr sz="2300">
                <a:solidFill>
                  <a:srgbClr val="FFFFFF"/>
                </a:solidFill>
                <a:latin typeface="+mn-lt"/>
                <a:ea typeface="ＭＳ Ｐゴシック" charset="0"/>
                <a:cs typeface="+mn-cs"/>
                <a:sym typeface="Helvetica" charset="0"/>
              </a:defRPr>
            </a:lvl1pPr>
            <a:lvl2pPr marL="1292225" indent="-1047750"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2pPr>
            <a:lvl3pPr marL="1536700"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3pPr>
            <a:lvl4pPr marL="1782763"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4pPr>
            <a:lvl5pPr marL="2028825"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5pPr>
            <a:lvl6pPr marL="24860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6pPr>
            <a:lvl7pPr marL="29432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7pPr>
            <a:lvl8pPr marL="34004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8pPr>
            <a:lvl9pPr marL="38576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9pPr>
          </a:lstStyle>
          <a:p>
            <a:pPr marL="0" indent="0" defTabSz="363538" eaLnBrk="1">
              <a:spcBef>
                <a:spcPts val="2500"/>
              </a:spcBef>
              <a:buSzTx/>
              <a:buFontTx/>
              <a:buNone/>
            </a:pPr>
            <a:r>
              <a:rPr lang="ko-KR" sz="2600" b="1" kern="0" spc="300" dirty="0" smtClean="0">
                <a:latin typeface="メイリオ" panose="020B0604030504040204" pitchFamily="50" charset="-128"/>
                <a:ea typeface="맑은 고딕" charset="0"/>
                <a:cs typeface="맑은 고딕" charset="0"/>
              </a:rPr>
              <a:t>3</a:t>
            </a:r>
            <a:r>
              <a:rPr lang="ja-JP" altLang="en-US" sz="2600" b="1" kern="0" spc="300" dirty="0" err="1" smtClean="0">
                <a:latin typeface="メイリオ" panose="020B0604030504040204" pitchFamily="50" charset="-128"/>
                <a:ea typeface="メイリオ" panose="020B0604030504040204" pitchFamily="50" charset="-128"/>
                <a:cs typeface="맑은 고딕" charset="0"/>
              </a:rPr>
              <a:t>つの</a:t>
            </a:r>
            <a:r>
              <a:rPr lang="ja-JP" altLang="en-US" sz="2600" b="1" kern="0" spc="300" dirty="0" smtClean="0">
                <a:latin typeface="メイリオ" panose="020B0604030504040204" pitchFamily="50" charset="-128"/>
                <a:ea typeface="メイリオ" panose="020B0604030504040204" pitchFamily="50" charset="-128"/>
                <a:cs typeface="맑은 고딕" charset="0"/>
              </a:rPr>
              <a:t>返事</a:t>
            </a:r>
            <a:endParaRPr lang="ko-KR" sz="2600" b="1" kern="0" spc="300" dirty="0">
              <a:latin typeface="メイリオ" panose="020B0604030504040204" pitchFamily="50" charset="-128"/>
              <a:ea typeface="맑은 고딕" charset="0"/>
              <a:cs typeface="맑은 고딕" charset="0"/>
            </a:endParaRPr>
          </a:p>
        </p:txBody>
      </p:sp>
      <p:sp>
        <p:nvSpPr>
          <p:cNvPr id="11" name="Rectangle 3"/>
          <p:cNvSpPr>
            <a:spLocks/>
          </p:cNvSpPr>
          <p:nvPr/>
        </p:nvSpPr>
        <p:spPr bwMode="auto">
          <a:xfrm>
            <a:off x="992486" y="3335252"/>
            <a:ext cx="4375065" cy="22055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0395" tIns="30395" rIns="30395" bIns="30395" anchor="ctr">
            <a:spAutoFit/>
          </a:bodyPr>
          <a:lstStyle/>
          <a:p>
            <a:pPr marL="530225" indent="-530225" defTabSz="514350">
              <a:lnSpc>
                <a:spcPct val="80000"/>
              </a:lnSpc>
              <a:spcBef>
                <a:spcPts val="2575"/>
              </a:spcBef>
              <a:buSzPct val="100000"/>
              <a:buFont typeface="Helvetica" charset="0"/>
              <a:buAutoNum type="alphaUcPeriod"/>
            </a:pPr>
            <a:r>
              <a:rPr lang="ko-KR" altLang="en-US" sz="4000" b="1" dirty="0" smtClean="0">
                <a:solidFill>
                  <a:srgbClr val="282828"/>
                </a:solidFill>
                <a:latin typeface="メイリオ" panose="020B0604030504040204" pitchFamily="50" charset="-128"/>
                <a:ea typeface="맑은 고딕" charset="0"/>
                <a:cs typeface="Helvetica Light" charset="0"/>
                <a:sym typeface="굴림" charset="0"/>
              </a:rPr>
              <a:t> </a:t>
            </a:r>
            <a:r>
              <a:rPr lang="ja-JP" altLang="en-US" sz="4000" b="1" dirty="0" smtClean="0">
                <a:solidFill>
                  <a:srgbClr val="282828"/>
                </a:solidFill>
                <a:latin typeface="メイリオ" panose="020B0604030504040204" pitchFamily="50" charset="-128"/>
                <a:ea typeface="メイリオ" panose="020B0604030504040204" pitchFamily="50" charset="-128"/>
                <a:cs typeface="Helvetica Light" charset="0"/>
                <a:sym typeface="굴림" charset="0"/>
              </a:rPr>
              <a:t>いいですよ</a:t>
            </a:r>
            <a:endParaRPr lang="ko-KR" sz="4000" b="1" dirty="0">
              <a:solidFill>
                <a:srgbClr val="282828"/>
              </a:solidFill>
              <a:latin typeface="メイリオ" panose="020B0604030504040204" pitchFamily="50" charset="-128"/>
              <a:ea typeface="맑은 고딕" charset="0"/>
              <a:cs typeface="Helvetica Light" charset="0"/>
              <a:sym typeface="굴림" charset="0"/>
            </a:endParaRPr>
          </a:p>
          <a:p>
            <a:pPr marL="530225" indent="-530225" defTabSz="514350">
              <a:lnSpc>
                <a:spcPct val="80000"/>
              </a:lnSpc>
              <a:spcBef>
                <a:spcPts val="2575"/>
              </a:spcBef>
              <a:buSzPct val="100000"/>
              <a:buFontTx/>
              <a:buAutoNum type="alphaUcPeriod"/>
            </a:pPr>
            <a:r>
              <a:rPr lang="ko-KR" altLang="en-US" sz="4000" b="1" dirty="0" smtClean="0">
                <a:solidFill>
                  <a:srgbClr val="282828"/>
                </a:solidFill>
                <a:latin typeface="メイリオ" panose="020B0604030504040204" pitchFamily="50" charset="-128"/>
                <a:ea typeface="맑은 고딕" charset="0"/>
                <a:cs typeface="Helvetica Light" charset="0"/>
                <a:sym typeface="굴림" charset="0"/>
              </a:rPr>
              <a:t> </a:t>
            </a:r>
            <a:r>
              <a:rPr lang="ja-JP" altLang="en-US" sz="4000" b="1" dirty="0" smtClean="0">
                <a:solidFill>
                  <a:srgbClr val="282828"/>
                </a:solidFill>
                <a:latin typeface="メイリオ" panose="020B0604030504040204" pitchFamily="50" charset="-128"/>
                <a:ea typeface="メイリオ" panose="020B0604030504040204" pitchFamily="50" charset="-128"/>
                <a:cs typeface="Helvetica Light" charset="0"/>
                <a:sym typeface="굴림" charset="0"/>
              </a:rPr>
              <a:t>どんなお願い？</a:t>
            </a:r>
            <a:endParaRPr lang="ko-KR" sz="4000" b="1" dirty="0">
              <a:solidFill>
                <a:srgbClr val="282828"/>
              </a:solidFill>
              <a:latin typeface="メイリオ" panose="020B0604030504040204" pitchFamily="50" charset="-128"/>
              <a:ea typeface="맑은 고딕" charset="0"/>
              <a:cs typeface="Helvetica Light" charset="0"/>
              <a:sym typeface="굴림" charset="0"/>
            </a:endParaRPr>
          </a:p>
          <a:p>
            <a:pPr marL="530225" indent="-530225" defTabSz="514350">
              <a:lnSpc>
                <a:spcPct val="80000"/>
              </a:lnSpc>
              <a:spcBef>
                <a:spcPts val="2575"/>
              </a:spcBef>
            </a:pPr>
            <a:r>
              <a:rPr lang="en-US" altLang="ko-KR" sz="4000" b="1" dirty="0">
                <a:solidFill>
                  <a:srgbClr val="282828"/>
                </a:solidFill>
                <a:latin typeface="メイリオ" panose="020B0604030504040204" pitchFamily="50" charset="-128"/>
                <a:ea typeface="メイリオ" panose="020B0604030504040204" pitchFamily="50" charset="-128"/>
                <a:cs typeface="Helvetica Light" charset="0"/>
              </a:rPr>
              <a:t>C. </a:t>
            </a:r>
            <a:r>
              <a:rPr lang="ja-JP" altLang="en-US" sz="4000" b="1" dirty="0" smtClean="0">
                <a:solidFill>
                  <a:srgbClr val="282828"/>
                </a:solidFill>
                <a:latin typeface="メイリオ" panose="020B0604030504040204" pitchFamily="50" charset="-128"/>
                <a:ea typeface="メイリオ" panose="020B0604030504040204" pitchFamily="50" charset="-128"/>
                <a:cs typeface="Helvetica Light" charset="0"/>
              </a:rPr>
              <a:t>ごめんなさい</a:t>
            </a:r>
            <a:endParaRPr lang="ko-KR" sz="4000" b="1" dirty="0">
              <a:solidFill>
                <a:srgbClr val="282828"/>
              </a:solidFill>
              <a:latin typeface="メイリオ" panose="020B0604030504040204" pitchFamily="50" charset="-128"/>
              <a:ea typeface="맑은 고딕" charset="0"/>
              <a:cs typeface="Helvetica Light" charset="0"/>
            </a:endParaRPr>
          </a:p>
        </p:txBody>
      </p:sp>
      <p:sp>
        <p:nvSpPr>
          <p:cNvPr id="12" name="Rectangle 5"/>
          <p:cNvSpPr>
            <a:spLocks/>
          </p:cNvSpPr>
          <p:nvPr/>
        </p:nvSpPr>
        <p:spPr bwMode="auto">
          <a:xfrm>
            <a:off x="776536" y="1448897"/>
            <a:ext cx="7919063" cy="4141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37419" tIns="37419" rIns="37419" bIns="37419" anchor="ctr">
            <a:spAutoFit/>
          </a:bodyPr>
          <a:lstStyle/>
          <a:p>
            <a:r>
              <a:rPr lang="ja-JP" altLang="en-US" b="1" dirty="0" smtClean="0">
                <a:latin typeface="メイリオ" panose="020B0604030504040204" pitchFamily="50" charset="-128"/>
                <a:ea typeface="メイリオ" panose="020B0604030504040204" pitchFamily="50" charset="-128"/>
                <a:cs typeface="맑은 고딕" charset="0"/>
              </a:rPr>
              <a:t>「</a:t>
            </a:r>
            <a:r>
              <a:rPr lang="ja-JP" altLang="en-US" b="1" dirty="0" smtClean="0">
                <a:latin typeface="メイリオ" panose="020B0604030504040204" pitchFamily="50" charset="-128"/>
                <a:ea typeface="メイリオ" panose="020B0604030504040204" pitchFamily="50" charset="-128"/>
              </a:rPr>
              <a:t>実は</a:t>
            </a:r>
            <a:r>
              <a:rPr lang="ja-JP" altLang="en-US" b="1" dirty="0">
                <a:latin typeface="メイリオ" panose="020B0604030504040204" pitchFamily="50" charset="-128"/>
                <a:ea typeface="メイリオ" panose="020B0604030504040204" pitchFamily="50" charset="-128"/>
              </a:rPr>
              <a:t>、お願いがあるんですけど、聞いてもらえますか</a:t>
            </a:r>
            <a:r>
              <a:rPr lang="ja-JP" altLang="en-US" b="1" dirty="0" smtClean="0">
                <a:latin typeface="メイリオ" panose="020B0604030504040204" pitchFamily="50" charset="-128"/>
                <a:ea typeface="メイリオ" panose="020B0604030504040204" pitchFamily="50" charset="-128"/>
              </a:rPr>
              <a:t>？」</a:t>
            </a:r>
            <a:endParaRPr lang="ja-JP" altLang="en-US" b="1" dirty="0">
              <a:latin typeface="メイリオ" panose="020B0604030504040204" pitchFamily="50" charset="-128"/>
              <a:ea typeface="メイリオ" panose="020B0604030504040204" pitchFamily="50" charset="-128"/>
            </a:endParaRPr>
          </a:p>
        </p:txBody>
      </p:sp>
      <p:sp>
        <p:nvSpPr>
          <p:cNvPr id="9" name="Rectangle 5"/>
          <p:cNvSpPr>
            <a:spLocks/>
          </p:cNvSpPr>
          <p:nvPr/>
        </p:nvSpPr>
        <p:spPr bwMode="auto">
          <a:xfrm>
            <a:off x="776536" y="6047870"/>
            <a:ext cx="7992888" cy="2602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7419" tIns="37419" rIns="37419" bIns="37419" anchor="ctr">
            <a:spAutoFit/>
          </a:bodyPr>
          <a:lstStyle/>
          <a:p>
            <a:r>
              <a:rPr lang="en-US" altLang="ja-JP" sz="1200" dirty="0" smtClean="0">
                <a:solidFill>
                  <a:schemeClr val="tx1"/>
                </a:solidFill>
                <a:latin typeface="メイリオ" panose="020B0604030504040204" pitchFamily="50" charset="-128"/>
                <a:ea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rPr>
              <a:t>アプローチの際は</a:t>
            </a:r>
            <a:r>
              <a:rPr lang="en-US" altLang="ja-JP" sz="1200" dirty="0" smtClean="0">
                <a:solidFill>
                  <a:schemeClr val="tx1"/>
                </a:solidFill>
                <a:latin typeface="メイリオ" panose="020B0604030504040204" pitchFamily="50" charset="-128"/>
                <a:ea typeface="メイリオ" panose="020B0604030504040204" pitchFamily="50" charset="-128"/>
              </a:rPr>
              <a:t>ACN</a:t>
            </a:r>
            <a:r>
              <a:rPr lang="ja-JP" altLang="en-US" sz="1200" dirty="0" smtClean="0">
                <a:solidFill>
                  <a:schemeClr val="tx1"/>
                </a:solidFill>
                <a:latin typeface="メイリオ" panose="020B0604030504040204" pitchFamily="50" charset="-128"/>
                <a:ea typeface="メイリオ" panose="020B0604030504040204" pitchFamily="50" charset="-128"/>
              </a:rPr>
              <a:t>の</a:t>
            </a:r>
            <a:r>
              <a:rPr lang="en-US" altLang="ja-JP" sz="1200" dirty="0" smtClean="0">
                <a:solidFill>
                  <a:schemeClr val="tx1"/>
                </a:solidFill>
                <a:latin typeface="メイリオ" panose="020B0604030504040204" pitchFamily="50" charset="-128"/>
                <a:ea typeface="メイリオ" panose="020B0604030504040204" pitchFamily="50" charset="-128"/>
              </a:rPr>
              <a:t>IBO</a:t>
            </a:r>
            <a:r>
              <a:rPr lang="ja-JP" altLang="en-US" sz="1200" dirty="0" smtClean="0">
                <a:solidFill>
                  <a:schemeClr val="tx1"/>
                </a:solidFill>
                <a:latin typeface="メイリオ" panose="020B0604030504040204" pitchFamily="50" charset="-128"/>
                <a:ea typeface="メイリオ" panose="020B0604030504040204" pitchFamily="50" charset="-128"/>
              </a:rPr>
              <a:t>であること、氏名、ビジネスの勧誘であることを伝えましょう。</a:t>
            </a:r>
            <a:endParaRPr lang="ja-JP" altLang="en-US" sz="12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00856500"/>
      </p:ext>
    </p:extLst>
  </p:cSld>
  <p:clrMapOvr>
    <a:masterClrMapping/>
  </p:clrMapOvr>
  <p:transition spd="med">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p:cNvSpPr>
          <p:nvPr/>
        </p:nvSpPr>
        <p:spPr bwMode="auto">
          <a:xfrm>
            <a:off x="632520" y="273211"/>
            <a:ext cx="9001000" cy="6299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defTabSz="361950"/>
            <a:r>
              <a:rPr lang="ja-JP" altLang="en-US" sz="3800" b="1" dirty="0">
                <a:solidFill>
                  <a:srgbClr val="00245B"/>
                </a:solidFill>
                <a:latin typeface="メイリオ" panose="020B0604030504040204" pitchFamily="50" charset="-128"/>
                <a:ea typeface="メイリオ" panose="020B0604030504040204" pitchFamily="50" charset="-128"/>
                <a:cs typeface="맑은 고딕" charset="0"/>
              </a:rPr>
              <a:t>カスタマーへ</a:t>
            </a:r>
            <a:r>
              <a:rPr lang="ja-JP" altLang="en-US" sz="3800" b="1" dirty="0" smtClean="0">
                <a:solidFill>
                  <a:srgbClr val="00245B"/>
                </a:solidFill>
                <a:latin typeface="メイリオ" panose="020B0604030504040204" pitchFamily="50" charset="-128"/>
                <a:ea typeface="メイリオ" panose="020B0604030504040204" pitchFamily="50" charset="-128"/>
                <a:cs typeface="맑은 고딕" charset="0"/>
              </a:rPr>
              <a:t>のアプローチ例 </a:t>
            </a:r>
            <a:r>
              <a:rPr lang="en-US" altLang="ja-JP" sz="3800" b="1" dirty="0" smtClean="0">
                <a:solidFill>
                  <a:srgbClr val="00245B"/>
                </a:solidFill>
                <a:latin typeface="メイリオ" panose="020B0604030504040204" pitchFamily="50" charset="-128"/>
                <a:ea typeface="メイリオ" panose="020B0604030504040204" pitchFamily="50" charset="-128"/>
                <a:cs typeface="맑은 고딕" charset="0"/>
              </a:rPr>
              <a:t>A</a:t>
            </a:r>
            <a:endParaRPr lang="ko-KR" altLang="ja-JP" sz="3800" b="1" dirty="0">
              <a:solidFill>
                <a:srgbClr val="00245B"/>
              </a:solidFill>
              <a:latin typeface="メイリオ" panose="020B0604030504040204" pitchFamily="50" charset="-128"/>
              <a:ea typeface="맑은 고딕" charset="0"/>
              <a:cs typeface="맑은 고딕" charset="0"/>
            </a:endParaRPr>
          </a:p>
        </p:txBody>
      </p:sp>
      <p:sp>
        <p:nvSpPr>
          <p:cNvPr id="13" name="Rectangle 3"/>
          <p:cNvSpPr>
            <a:spLocks/>
          </p:cNvSpPr>
          <p:nvPr/>
        </p:nvSpPr>
        <p:spPr bwMode="auto">
          <a:xfrm>
            <a:off x="613098" y="2559801"/>
            <a:ext cx="8732390" cy="17849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0395" tIns="30395" rIns="30395" bIns="30395" anchor="ctr">
            <a:spAutoFit/>
          </a:bodyPr>
          <a:lstStyle/>
          <a:p>
            <a:pPr defTabSz="330200">
              <a:defRPr sz="3800">
                <a:latin typeface="ヒラギノ角ゴ Pro W6"/>
                <a:ea typeface="ヒラギノ角ゴ Pro W6"/>
                <a:cs typeface="ヒラギノ角ゴ Pro W6"/>
                <a:sym typeface="ヒラギノ角ゴ Pro W6"/>
              </a:defRPr>
            </a:pP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ありがとうございます</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。実は仕</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事を始めて、今昇格を目指しています。そこでぜ</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ひ力</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を貸していただきたいのです</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。内容</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は、費用も手間もかからず、電気代が今までよりお得になる可能性のあるサービスを紹介したいのです</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。万一</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安くならなかったとしても、今までと同じで、高くなることはありません</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。手数料</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などの事前費用や長期契約などは全くなく、今までと質も内容も変わらないサービスで、ひとつだけ変わることは請求書</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が電力</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会社からではなく、</a:t>
            </a:r>
            <a:r>
              <a:rPr lang="en-US" altLang="ja-JP" sz="1400" b="1" dirty="0">
                <a:solidFill>
                  <a:schemeClr val="tx1"/>
                </a:solidFill>
                <a:latin typeface="メイリオ" panose="020B0604030504040204" pitchFamily="50" charset="-128"/>
                <a:ea typeface="メイリオ" panose="020B0604030504040204" pitchFamily="50" charset="-128"/>
                <a:cs typeface="MS PGothic"/>
                <a:sym typeface="MS PGothic"/>
              </a:rPr>
              <a:t>XOOM</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エナジーから届くようになるということだけです</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。もし</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もサービスに満足いただけなかったら、いつでもどんな理由でも元に戻すことができます</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。また、お</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客</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さ</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ま</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を</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紹介すること</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で電</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気</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代が無料になるチャンスがあるキ</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ャンペー</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ンに</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も参加できるんです</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。どう</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でしょうか？もしよかったら、試してみていただけませんか？</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a:t>
            </a:r>
            <a:endParaRPr lang="en-US" altLang="ja-JP" sz="1400" b="1" dirty="0">
              <a:solidFill>
                <a:schemeClr val="tx1"/>
              </a:solidFill>
              <a:latin typeface="メイリオ" panose="020B0604030504040204" pitchFamily="50" charset="-128"/>
              <a:ea typeface="メイリオ" panose="020B0604030504040204" pitchFamily="50" charset="-128"/>
              <a:cs typeface="MS PGothic"/>
              <a:sym typeface="MS PGothic"/>
            </a:endParaRPr>
          </a:p>
        </p:txBody>
      </p:sp>
      <p:sp>
        <p:nvSpPr>
          <p:cNvPr id="14" name="Rectangle 1"/>
          <p:cNvSpPr>
            <a:spLocks/>
          </p:cNvSpPr>
          <p:nvPr/>
        </p:nvSpPr>
        <p:spPr bwMode="auto">
          <a:xfrm>
            <a:off x="639961" y="1772816"/>
            <a:ext cx="3016895" cy="504825"/>
          </a:xfrm>
          <a:prstGeom prst="rect">
            <a:avLst/>
          </a:prstGeom>
          <a:solidFill>
            <a:srgbClr val="01204F">
              <a:alpha val="72556"/>
            </a:srgbClr>
          </a:solidFill>
          <a:ln w="3175">
            <a:noFill/>
            <a:round/>
            <a:headEnd/>
            <a:tailEnd/>
          </a:ln>
          <a:effectLst>
            <a:outerShdw blurRad="38100" dist="26940" dir="5400000" algn="ctr" rotWithShape="0">
              <a:srgbClr val="000000">
                <a:alpha val="34998"/>
              </a:srgbClr>
            </a:outerShdw>
          </a:effectLst>
        </p:spPr>
        <p:txBody>
          <a:bodyPr lIns="37419" tIns="37419" rIns="37419" bIns="37419" anchor="ctr"/>
          <a:lstStyle/>
          <a:p>
            <a:pPr defTabSz="569913"/>
            <a:endParaRPr lang="ko-KR" sz="5200">
              <a:ea typeface="굴림" charset="0"/>
              <a:cs typeface="굴림" charset="0"/>
            </a:endParaRPr>
          </a:p>
        </p:txBody>
      </p:sp>
      <p:sp>
        <p:nvSpPr>
          <p:cNvPr id="15" name="Rectangle 2"/>
          <p:cNvSpPr txBox="1">
            <a:spLocks noChangeArrowheads="1"/>
          </p:cNvSpPr>
          <p:nvPr/>
        </p:nvSpPr>
        <p:spPr bwMode="auto">
          <a:xfrm>
            <a:off x="785176" y="1806824"/>
            <a:ext cx="2982994" cy="65151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39700" indent="-139700" algn="l" defTabSz="361950" rtl="0" eaLnBrk="0" fontAlgn="base" hangingPunct="0">
              <a:spcBef>
                <a:spcPts val="2600"/>
              </a:spcBef>
              <a:spcAft>
                <a:spcPct val="0"/>
              </a:spcAft>
              <a:buSzPct val="75000"/>
              <a:buChar char="•"/>
              <a:defRPr sz="2300">
                <a:solidFill>
                  <a:srgbClr val="FFFFFF"/>
                </a:solidFill>
                <a:latin typeface="+mn-lt"/>
                <a:ea typeface="ＭＳ Ｐゴシック" charset="0"/>
                <a:cs typeface="+mn-cs"/>
                <a:sym typeface="Helvetica" charset="0"/>
              </a:defRPr>
            </a:lvl1pPr>
            <a:lvl2pPr marL="1292225" indent="-1047750"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2pPr>
            <a:lvl3pPr marL="1536700"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3pPr>
            <a:lvl4pPr marL="1782763"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4pPr>
            <a:lvl5pPr marL="2028825"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5pPr>
            <a:lvl6pPr marL="24860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6pPr>
            <a:lvl7pPr marL="29432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7pPr>
            <a:lvl8pPr marL="34004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8pPr>
            <a:lvl9pPr marL="38576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9pPr>
          </a:lstStyle>
          <a:p>
            <a:pPr marL="0" indent="0" defTabSz="363538" eaLnBrk="1">
              <a:spcBef>
                <a:spcPts val="2500"/>
              </a:spcBef>
              <a:buSzTx/>
              <a:buFontTx/>
              <a:buNone/>
            </a:pPr>
            <a:r>
              <a:rPr lang="en-US" altLang="ko-KR" sz="2800" b="1" kern="0" dirty="0" smtClean="0">
                <a:latin typeface="맑은 고딕" charset="0"/>
                <a:ea typeface="맑은 고딕" charset="0"/>
                <a:cs typeface="맑은 고딕" charset="0"/>
              </a:rPr>
              <a:t>A. </a:t>
            </a:r>
            <a:r>
              <a:rPr lang="ja-JP" altLang="en-US" sz="2400" b="1" kern="0" dirty="0" smtClean="0">
                <a:latin typeface="メイリオ" panose="020B0604030504040204" pitchFamily="50" charset="-128"/>
                <a:ea typeface="メイリオ" panose="020B0604030504040204" pitchFamily="50" charset="-128"/>
                <a:cs typeface="맑은 고딕" charset="0"/>
              </a:rPr>
              <a:t>いいですよ</a:t>
            </a:r>
            <a:endParaRPr lang="ko-KR" sz="2400" b="1" kern="0" dirty="0">
              <a:latin typeface="メイリオ" panose="020B0604030504040204" pitchFamily="50" charset="-128"/>
              <a:ea typeface="맑은 고딕" charset="0"/>
              <a:cs typeface="맑은 고딕" charset="0"/>
            </a:endParaRPr>
          </a:p>
        </p:txBody>
      </p:sp>
      <p:sp>
        <p:nvSpPr>
          <p:cNvPr id="19" name="Rectangle 1"/>
          <p:cNvSpPr/>
          <p:nvPr/>
        </p:nvSpPr>
        <p:spPr>
          <a:xfrm>
            <a:off x="416496" y="1196752"/>
            <a:ext cx="7802136" cy="430887"/>
          </a:xfrm>
          <a:prstGeom prst="rect">
            <a:avLst/>
          </a:prstGeom>
        </p:spPr>
        <p:txBody>
          <a:bodyPr wrap="none">
            <a:spAutoFit/>
          </a:bodyPr>
          <a:lstStyle/>
          <a:p>
            <a:r>
              <a:rPr lang="ja-JP" altLang="en-US" b="1" dirty="0" smtClean="0">
                <a:latin typeface="メイリオ" panose="020B0604030504040204" pitchFamily="50" charset="-128"/>
                <a:ea typeface="メイリオ" panose="020B0604030504040204" pitchFamily="50" charset="-128"/>
                <a:cs typeface="맑은 고딕" charset="0"/>
              </a:rPr>
              <a:t>「</a:t>
            </a:r>
            <a:r>
              <a:rPr lang="ja-JP" altLang="en-US" b="1" dirty="0" smtClean="0">
                <a:latin typeface="メイリオ" panose="020B0604030504040204" pitchFamily="50" charset="-128"/>
                <a:ea typeface="メイリオ" panose="020B0604030504040204" pitchFamily="50" charset="-128"/>
              </a:rPr>
              <a:t>実は、お願い</a:t>
            </a:r>
            <a:r>
              <a:rPr lang="ja-JP" altLang="en-US" b="1" dirty="0">
                <a:latin typeface="メイリオ" panose="020B0604030504040204" pitchFamily="50" charset="-128"/>
                <a:ea typeface="メイリオ" panose="020B0604030504040204" pitchFamily="50" charset="-128"/>
              </a:rPr>
              <a:t>があるんですけど、聞いてもらえますか？」</a:t>
            </a:r>
          </a:p>
        </p:txBody>
      </p:sp>
      <p:grpSp>
        <p:nvGrpSpPr>
          <p:cNvPr id="2" name="グループ化 1"/>
          <p:cNvGrpSpPr/>
          <p:nvPr/>
        </p:nvGrpSpPr>
        <p:grpSpPr>
          <a:xfrm>
            <a:off x="947855" y="4565832"/>
            <a:ext cx="1429882" cy="411592"/>
            <a:chOff x="-2247800" y="4205071"/>
            <a:chExt cx="1429882" cy="411592"/>
          </a:xfrm>
        </p:grpSpPr>
        <p:sp>
          <p:nvSpPr>
            <p:cNvPr id="8" name="Rectangle 1"/>
            <p:cNvSpPr>
              <a:spLocks/>
            </p:cNvSpPr>
            <p:nvPr/>
          </p:nvSpPr>
          <p:spPr bwMode="auto">
            <a:xfrm>
              <a:off x="-2247800" y="4205071"/>
              <a:ext cx="1299675" cy="293259"/>
            </a:xfrm>
            <a:prstGeom prst="rect">
              <a:avLst/>
            </a:prstGeom>
            <a:solidFill>
              <a:srgbClr val="01204F">
                <a:alpha val="72556"/>
              </a:srgbClr>
            </a:solidFill>
            <a:ln w="3175">
              <a:noFill/>
              <a:round/>
              <a:headEnd/>
              <a:tailEnd/>
            </a:ln>
            <a:effectLst>
              <a:outerShdw blurRad="38100" dist="26940" dir="5400000" algn="ctr" rotWithShape="0">
                <a:srgbClr val="000000">
                  <a:alpha val="34998"/>
                </a:srgbClr>
              </a:outerShdw>
            </a:effectLst>
          </p:spPr>
          <p:txBody>
            <a:bodyPr lIns="37419" tIns="37419" rIns="37419" bIns="37419" anchor="ctr"/>
            <a:lstStyle/>
            <a:p>
              <a:pPr defTabSz="569913"/>
              <a:endParaRPr lang="ko-KR" sz="5200">
                <a:ea typeface="굴림" charset="0"/>
                <a:cs typeface="굴림" charset="0"/>
              </a:endParaRPr>
            </a:p>
          </p:txBody>
        </p:sp>
        <p:sp>
          <p:nvSpPr>
            <p:cNvPr id="9" name="Rectangle 2"/>
            <p:cNvSpPr txBox="1">
              <a:spLocks noChangeArrowheads="1"/>
            </p:cNvSpPr>
            <p:nvPr/>
          </p:nvSpPr>
          <p:spPr bwMode="auto">
            <a:xfrm>
              <a:off x="-2118727" y="4238192"/>
              <a:ext cx="1300809" cy="378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39700" indent="-139700" algn="l" defTabSz="361950" rtl="0" eaLnBrk="0" fontAlgn="base" hangingPunct="0">
                <a:spcBef>
                  <a:spcPts val="2600"/>
                </a:spcBef>
                <a:spcAft>
                  <a:spcPct val="0"/>
                </a:spcAft>
                <a:buSzPct val="75000"/>
                <a:buChar char="•"/>
                <a:defRPr sz="2300">
                  <a:solidFill>
                    <a:srgbClr val="FFFFFF"/>
                  </a:solidFill>
                  <a:latin typeface="+mn-lt"/>
                  <a:ea typeface="ＭＳ Ｐゴシック" charset="0"/>
                  <a:cs typeface="+mn-cs"/>
                  <a:sym typeface="Helvetica" charset="0"/>
                </a:defRPr>
              </a:lvl1pPr>
              <a:lvl2pPr marL="1292225" indent="-1047750"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2pPr>
              <a:lvl3pPr marL="1536700"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3pPr>
              <a:lvl4pPr marL="1782763"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4pPr>
              <a:lvl5pPr marL="2028825"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5pPr>
              <a:lvl6pPr marL="24860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6pPr>
              <a:lvl7pPr marL="29432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7pPr>
              <a:lvl8pPr marL="34004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8pPr>
              <a:lvl9pPr marL="38576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9pPr>
            </a:lstStyle>
            <a:p>
              <a:pPr marL="0" indent="0" defTabSz="363538" eaLnBrk="1">
                <a:spcBef>
                  <a:spcPts val="2500"/>
                </a:spcBef>
                <a:buSzTx/>
                <a:buFontTx/>
                <a:buNone/>
              </a:pPr>
              <a:r>
                <a:rPr lang="ja-JP" altLang="en-US" sz="1600" b="1" kern="0" dirty="0" smtClean="0">
                  <a:latin typeface="メイリオ" panose="020B0604030504040204" pitchFamily="50" charset="-128"/>
                  <a:ea typeface="メイリオ" panose="020B0604030504040204" pitchFamily="50" charset="-128"/>
                  <a:cs typeface="맑은 고딕" charset="0"/>
                </a:rPr>
                <a:t>いいですよ</a:t>
              </a:r>
              <a:endParaRPr lang="ko-KR" sz="1600" b="1" kern="0" dirty="0">
                <a:latin typeface="メイリオ" panose="020B0604030504040204" pitchFamily="50" charset="-128"/>
                <a:ea typeface="맑은 고딕" charset="0"/>
                <a:cs typeface="맑은 고딕" charset="0"/>
              </a:endParaRPr>
            </a:p>
          </p:txBody>
        </p:sp>
      </p:grpSp>
      <p:grpSp>
        <p:nvGrpSpPr>
          <p:cNvPr id="4" name="グループ化 3"/>
          <p:cNvGrpSpPr/>
          <p:nvPr/>
        </p:nvGrpSpPr>
        <p:grpSpPr>
          <a:xfrm>
            <a:off x="1000056" y="5422572"/>
            <a:ext cx="662740" cy="411592"/>
            <a:chOff x="-2406483" y="5229200"/>
            <a:chExt cx="662740" cy="411592"/>
          </a:xfrm>
        </p:grpSpPr>
        <p:sp>
          <p:nvSpPr>
            <p:cNvPr id="12" name="Rectangle 1"/>
            <p:cNvSpPr>
              <a:spLocks/>
            </p:cNvSpPr>
            <p:nvPr/>
          </p:nvSpPr>
          <p:spPr bwMode="auto">
            <a:xfrm>
              <a:off x="-2406483" y="5229200"/>
              <a:ext cx="662740" cy="293259"/>
            </a:xfrm>
            <a:prstGeom prst="rect">
              <a:avLst/>
            </a:prstGeom>
            <a:solidFill>
              <a:srgbClr val="01204F">
                <a:alpha val="72556"/>
              </a:srgbClr>
            </a:solidFill>
            <a:ln w="3175">
              <a:noFill/>
              <a:round/>
              <a:headEnd/>
              <a:tailEnd/>
            </a:ln>
            <a:effectLst>
              <a:outerShdw blurRad="38100" dist="26940" dir="5400000" algn="ctr" rotWithShape="0">
                <a:srgbClr val="000000">
                  <a:alpha val="34998"/>
                </a:srgbClr>
              </a:outerShdw>
            </a:effectLst>
          </p:spPr>
          <p:txBody>
            <a:bodyPr lIns="37419" tIns="37419" rIns="37419" bIns="37419" anchor="ctr"/>
            <a:lstStyle/>
            <a:p>
              <a:pPr defTabSz="569913"/>
              <a:endParaRPr lang="ko-KR" sz="5200">
                <a:ea typeface="굴림" charset="0"/>
                <a:cs typeface="굴림" charset="0"/>
              </a:endParaRPr>
            </a:p>
          </p:txBody>
        </p:sp>
        <p:sp>
          <p:nvSpPr>
            <p:cNvPr id="16" name="Rectangle 2"/>
            <p:cNvSpPr txBox="1">
              <a:spLocks noChangeArrowheads="1"/>
            </p:cNvSpPr>
            <p:nvPr/>
          </p:nvSpPr>
          <p:spPr bwMode="auto">
            <a:xfrm>
              <a:off x="-2277411" y="5262321"/>
              <a:ext cx="461659" cy="378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39700" indent="-139700" algn="l" defTabSz="361950" rtl="0" eaLnBrk="0" fontAlgn="base" hangingPunct="0">
                <a:spcBef>
                  <a:spcPts val="2600"/>
                </a:spcBef>
                <a:spcAft>
                  <a:spcPct val="0"/>
                </a:spcAft>
                <a:buSzPct val="75000"/>
                <a:buChar char="•"/>
                <a:defRPr sz="2300">
                  <a:solidFill>
                    <a:srgbClr val="FFFFFF"/>
                  </a:solidFill>
                  <a:latin typeface="+mn-lt"/>
                  <a:ea typeface="ＭＳ Ｐゴシック" charset="0"/>
                  <a:cs typeface="+mn-cs"/>
                  <a:sym typeface="Helvetica" charset="0"/>
                </a:defRPr>
              </a:lvl1pPr>
              <a:lvl2pPr marL="1292225" indent="-1047750"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2pPr>
              <a:lvl3pPr marL="1536700"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3pPr>
              <a:lvl4pPr marL="1782763"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4pPr>
              <a:lvl5pPr marL="2028825"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5pPr>
              <a:lvl6pPr marL="24860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6pPr>
              <a:lvl7pPr marL="29432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7pPr>
              <a:lvl8pPr marL="34004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8pPr>
              <a:lvl9pPr marL="38576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9pPr>
            </a:lstStyle>
            <a:p>
              <a:pPr marL="0" indent="0" defTabSz="363538" eaLnBrk="1">
                <a:spcBef>
                  <a:spcPts val="2500"/>
                </a:spcBef>
                <a:buSzTx/>
                <a:buFontTx/>
                <a:buNone/>
              </a:pPr>
              <a:r>
                <a:rPr lang="ja-JP" altLang="en-US" sz="1600" b="1" kern="0" dirty="0" smtClean="0">
                  <a:latin typeface="メイリオ" panose="020B0604030504040204" pitchFamily="50" charset="-128"/>
                  <a:ea typeface="メイリオ" panose="020B0604030504040204" pitchFamily="50" charset="-128"/>
                  <a:cs typeface="맑은 고딕" charset="0"/>
                </a:rPr>
                <a:t>はい</a:t>
              </a:r>
              <a:endParaRPr lang="ko-KR" sz="1600" b="1" kern="0" dirty="0">
                <a:latin typeface="メイリオ" panose="020B0604030504040204" pitchFamily="50" charset="-128"/>
                <a:ea typeface="맑은 고딕" charset="0"/>
                <a:cs typeface="맑은 고딕" charset="0"/>
              </a:endParaRPr>
            </a:p>
          </p:txBody>
        </p:sp>
      </p:grpSp>
      <p:grpSp>
        <p:nvGrpSpPr>
          <p:cNvPr id="5" name="グループ化 4"/>
          <p:cNvGrpSpPr/>
          <p:nvPr/>
        </p:nvGrpSpPr>
        <p:grpSpPr>
          <a:xfrm>
            <a:off x="1000056" y="5902247"/>
            <a:ext cx="878764" cy="411592"/>
            <a:chOff x="-2406483" y="5708875"/>
            <a:chExt cx="878764" cy="411592"/>
          </a:xfrm>
        </p:grpSpPr>
        <p:sp>
          <p:nvSpPr>
            <p:cNvPr id="18" name="Rectangle 1"/>
            <p:cNvSpPr>
              <a:spLocks/>
            </p:cNvSpPr>
            <p:nvPr/>
          </p:nvSpPr>
          <p:spPr bwMode="auto">
            <a:xfrm>
              <a:off x="-2406483" y="5708875"/>
              <a:ext cx="878764" cy="293259"/>
            </a:xfrm>
            <a:prstGeom prst="rect">
              <a:avLst/>
            </a:prstGeom>
            <a:solidFill>
              <a:srgbClr val="01204F">
                <a:alpha val="72556"/>
              </a:srgbClr>
            </a:solidFill>
            <a:ln w="3175">
              <a:noFill/>
              <a:round/>
              <a:headEnd/>
              <a:tailEnd/>
            </a:ln>
            <a:effectLst>
              <a:outerShdw blurRad="38100" dist="26940" dir="5400000" algn="ctr" rotWithShape="0">
                <a:srgbClr val="000000">
                  <a:alpha val="34998"/>
                </a:srgbClr>
              </a:outerShdw>
            </a:effectLst>
          </p:spPr>
          <p:txBody>
            <a:bodyPr lIns="37419" tIns="37419" rIns="37419" bIns="37419" anchor="ctr"/>
            <a:lstStyle/>
            <a:p>
              <a:pPr defTabSz="569913"/>
              <a:endParaRPr lang="ko-KR" sz="5200">
                <a:ea typeface="굴림" charset="0"/>
                <a:cs typeface="굴림" charset="0"/>
              </a:endParaRPr>
            </a:p>
          </p:txBody>
        </p:sp>
        <p:sp>
          <p:nvSpPr>
            <p:cNvPr id="21" name="Rectangle 2"/>
            <p:cNvSpPr txBox="1">
              <a:spLocks noChangeArrowheads="1"/>
            </p:cNvSpPr>
            <p:nvPr/>
          </p:nvSpPr>
          <p:spPr bwMode="auto">
            <a:xfrm>
              <a:off x="-2277411" y="5741996"/>
              <a:ext cx="677683" cy="3784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39700" indent="-139700" algn="l" defTabSz="361950" rtl="0" eaLnBrk="0" fontAlgn="base" hangingPunct="0">
                <a:spcBef>
                  <a:spcPts val="2600"/>
                </a:spcBef>
                <a:spcAft>
                  <a:spcPct val="0"/>
                </a:spcAft>
                <a:buSzPct val="75000"/>
                <a:buChar char="•"/>
                <a:defRPr sz="2300">
                  <a:solidFill>
                    <a:srgbClr val="FFFFFF"/>
                  </a:solidFill>
                  <a:latin typeface="+mn-lt"/>
                  <a:ea typeface="ＭＳ Ｐゴシック" charset="0"/>
                  <a:cs typeface="+mn-cs"/>
                  <a:sym typeface="Helvetica" charset="0"/>
                </a:defRPr>
              </a:lvl1pPr>
              <a:lvl2pPr marL="1292225" indent="-1047750"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2pPr>
              <a:lvl3pPr marL="1536700"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3pPr>
              <a:lvl4pPr marL="1782763"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4pPr>
              <a:lvl5pPr marL="2028825"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5pPr>
              <a:lvl6pPr marL="24860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6pPr>
              <a:lvl7pPr marL="29432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7pPr>
              <a:lvl8pPr marL="34004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8pPr>
              <a:lvl9pPr marL="38576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9pPr>
            </a:lstStyle>
            <a:p>
              <a:pPr marL="0" indent="0" defTabSz="363538" eaLnBrk="1">
                <a:spcBef>
                  <a:spcPts val="2500"/>
                </a:spcBef>
                <a:buSzTx/>
                <a:buFontTx/>
                <a:buNone/>
              </a:pPr>
              <a:r>
                <a:rPr lang="ja-JP" altLang="en-US" sz="1600" b="1" kern="0" dirty="0" smtClean="0">
                  <a:latin typeface="メイリオ" panose="020B0604030504040204" pitchFamily="50" charset="-128"/>
                  <a:ea typeface="メイリオ" panose="020B0604030504040204" pitchFamily="50" charset="-128"/>
                  <a:cs typeface="맑은 고딕" charset="0"/>
                </a:rPr>
                <a:t>いいえ</a:t>
              </a:r>
              <a:endParaRPr lang="ko-KR" sz="1600" b="1" kern="0" dirty="0">
                <a:latin typeface="メイリオ" panose="020B0604030504040204" pitchFamily="50" charset="-128"/>
                <a:ea typeface="맑은 고딕" charset="0"/>
                <a:cs typeface="맑은 고딕" charset="0"/>
              </a:endParaRPr>
            </a:p>
          </p:txBody>
        </p:sp>
      </p:grpSp>
      <p:sp>
        <p:nvSpPr>
          <p:cNvPr id="3" name="正方形/長方形 2"/>
          <p:cNvSpPr/>
          <p:nvPr/>
        </p:nvSpPr>
        <p:spPr>
          <a:xfrm>
            <a:off x="785176" y="4873916"/>
            <a:ext cx="6624736" cy="415498"/>
          </a:xfrm>
          <a:prstGeom prst="rect">
            <a:avLst/>
          </a:prstGeom>
        </p:spPr>
        <p:txBody>
          <a:bodyPr wrap="square">
            <a:spAutoFit/>
          </a:bodyPr>
          <a:lstStyle/>
          <a:p>
            <a:pPr defTabSz="330200">
              <a:lnSpc>
                <a:spcPct val="150000"/>
              </a:lnSpc>
              <a:defRPr sz="3800">
                <a:latin typeface="ヒラギノ角ゴ Pro W6"/>
                <a:ea typeface="ヒラギノ角ゴ Pro W6"/>
                <a:cs typeface="ヒラギノ角ゴ Pro W6"/>
                <a:sym typeface="ヒラギノ角ゴ Pro W6"/>
              </a:defRPr>
            </a:pPr>
            <a:r>
              <a:rPr lang="ja-JP" altLang="en-US" sz="1400" b="1" dirty="0" smtClean="0">
                <a:latin typeface="メイリオ" panose="020B0604030504040204" pitchFamily="50" charset="-128"/>
                <a:ea typeface="メイリオ" panose="020B0604030504040204" pitchFamily="50" charset="-128"/>
                <a:cs typeface="MS PGothic"/>
                <a:sym typeface="MS PGothic"/>
              </a:rPr>
              <a:t>「ご協力</a:t>
            </a:r>
            <a:r>
              <a:rPr lang="ja-JP" altLang="en-US" sz="1400" b="1" dirty="0">
                <a:latin typeface="メイリオ" panose="020B0604030504040204" pitchFamily="50" charset="-128"/>
                <a:ea typeface="メイリオ" panose="020B0604030504040204" pitchFamily="50" charset="-128"/>
                <a:cs typeface="MS PGothic"/>
                <a:sym typeface="MS PGothic"/>
              </a:rPr>
              <a:t>いただきありがとうございます。今、インターネットは使えますか？」 </a:t>
            </a:r>
          </a:p>
        </p:txBody>
      </p:sp>
      <p:sp>
        <p:nvSpPr>
          <p:cNvPr id="22" name="正方形/長方形 21"/>
          <p:cNvSpPr/>
          <p:nvPr/>
        </p:nvSpPr>
        <p:spPr>
          <a:xfrm>
            <a:off x="1723767" y="5379924"/>
            <a:ext cx="6818506" cy="388568"/>
          </a:xfrm>
          <a:prstGeom prst="rect">
            <a:avLst/>
          </a:prstGeom>
        </p:spPr>
        <p:txBody>
          <a:bodyPr wrap="square">
            <a:spAutoFit/>
          </a:bodyPr>
          <a:lstStyle/>
          <a:p>
            <a:pPr defTabSz="330200">
              <a:lnSpc>
                <a:spcPct val="150000"/>
              </a:lnSpc>
              <a:defRPr sz="3800">
                <a:latin typeface="ヒラギノ角ゴ Pro W6"/>
                <a:ea typeface="ヒラギノ角ゴ Pro W6"/>
                <a:cs typeface="ヒラギノ角ゴ Pro W6"/>
                <a:sym typeface="ヒラギノ角ゴ Pro W6"/>
              </a:defRPr>
            </a:pPr>
            <a:r>
              <a:rPr lang="ja-JP" altLang="en-US" sz="1400" b="1" dirty="0" smtClean="0">
                <a:latin typeface="メイリオ" panose="020B0604030504040204" pitchFamily="50" charset="-128"/>
                <a:ea typeface="メイリオ" panose="020B0604030504040204" pitchFamily="50" charset="-128"/>
                <a:cs typeface="MS PGothic"/>
                <a:sym typeface="MS PGothic"/>
              </a:rPr>
              <a:t>「</a:t>
            </a:r>
            <a:r>
              <a:rPr lang="ja-JP" altLang="en-US" sz="1400" b="1" dirty="0">
                <a:latin typeface="メイリオ" panose="020B0604030504040204" pitchFamily="50" charset="-128"/>
                <a:ea typeface="メイリオ" panose="020B0604030504040204" pitchFamily="50" charset="-128"/>
                <a:cs typeface="MS PGothic"/>
                <a:sym typeface="MS PGothic"/>
              </a:rPr>
              <a:t>それでは、</a:t>
            </a:r>
            <a:r>
              <a:rPr lang="en-US" altLang="ja-JP" sz="1400" b="1" dirty="0">
                <a:latin typeface="メイリオ" panose="020B0604030504040204" pitchFamily="50" charset="-128"/>
                <a:ea typeface="メイリオ" panose="020B0604030504040204" pitchFamily="50" charset="-128"/>
                <a:cs typeface="MS PGothic"/>
                <a:sym typeface="MS PGothic"/>
              </a:rPr>
              <a:t>www.----.acndirect.com</a:t>
            </a:r>
            <a:r>
              <a:rPr lang="ja-JP" altLang="en-US" sz="1400" b="1" dirty="0">
                <a:latin typeface="メイリオ" panose="020B0604030504040204" pitchFamily="50" charset="-128"/>
                <a:ea typeface="メイリオ" panose="020B0604030504040204" pitchFamily="50" charset="-128"/>
                <a:cs typeface="MS PGothic"/>
                <a:sym typeface="MS PGothic"/>
              </a:rPr>
              <a:t>にアクセスしてみてください</a:t>
            </a:r>
            <a:r>
              <a:rPr lang="ja-JP" altLang="en-US" sz="1400" b="1" dirty="0" smtClean="0">
                <a:latin typeface="メイリオ" panose="020B0604030504040204" pitchFamily="50" charset="-128"/>
                <a:ea typeface="メイリオ" panose="020B0604030504040204" pitchFamily="50" charset="-128"/>
                <a:cs typeface="MS PGothic"/>
                <a:sym typeface="MS PGothic"/>
              </a:rPr>
              <a:t>。」 </a:t>
            </a:r>
            <a:endParaRPr lang="ja-JP" altLang="en-US" sz="1400" b="1" dirty="0">
              <a:latin typeface="メイリオ" panose="020B0604030504040204" pitchFamily="50" charset="-128"/>
              <a:ea typeface="メイリオ" panose="020B0604030504040204" pitchFamily="50" charset="-128"/>
              <a:cs typeface="MS PGothic"/>
              <a:sym typeface="MS PGothic"/>
            </a:endParaRPr>
          </a:p>
        </p:txBody>
      </p:sp>
      <p:sp>
        <p:nvSpPr>
          <p:cNvPr id="23" name="正方形/長方形 22"/>
          <p:cNvSpPr/>
          <p:nvPr/>
        </p:nvSpPr>
        <p:spPr>
          <a:xfrm>
            <a:off x="1878820" y="5923887"/>
            <a:ext cx="8081084" cy="307777"/>
          </a:xfrm>
          <a:prstGeom prst="rect">
            <a:avLst/>
          </a:prstGeom>
        </p:spPr>
        <p:txBody>
          <a:bodyPr wrap="square">
            <a:spAutoFit/>
          </a:bodyPr>
          <a:lstStyle/>
          <a:p>
            <a:pPr defTabSz="330200">
              <a:defRPr sz="3800">
                <a:latin typeface="ヒラギノ角ゴ Pro W6"/>
                <a:ea typeface="ヒラギノ角ゴ Pro W6"/>
                <a:cs typeface="ヒラギノ角ゴ Pro W6"/>
                <a:sym typeface="ヒラギノ角ゴ Pro W6"/>
              </a:defRPr>
            </a:pPr>
            <a:r>
              <a:rPr lang="ja-JP" altLang="en-US" sz="1400" b="1" dirty="0" smtClean="0">
                <a:latin typeface="メイリオ" panose="020B0604030504040204" pitchFamily="50" charset="-128"/>
                <a:ea typeface="メイリオ" panose="020B0604030504040204" pitchFamily="50" charset="-128"/>
                <a:cs typeface="MS PGothic"/>
                <a:sym typeface="MS PGothic"/>
              </a:rPr>
              <a:t>「</a:t>
            </a:r>
            <a:r>
              <a:rPr lang="ja-JP" altLang="en-US" sz="1400" b="1" dirty="0">
                <a:latin typeface="メイリオ" panose="020B0604030504040204" pitchFamily="50" charset="-128"/>
                <a:ea typeface="メイリオ" panose="020B0604030504040204" pitchFamily="50" charset="-128"/>
                <a:cs typeface="MS PGothic"/>
                <a:sym typeface="MS PGothic"/>
              </a:rPr>
              <a:t>何時ごろになったらインターネットが使えますか？その頃にお電話してご説明します。」</a:t>
            </a:r>
          </a:p>
        </p:txBody>
      </p:sp>
      <p:sp>
        <p:nvSpPr>
          <p:cNvPr id="25" name="Rectangle 5"/>
          <p:cNvSpPr>
            <a:spLocks/>
          </p:cNvSpPr>
          <p:nvPr/>
        </p:nvSpPr>
        <p:spPr bwMode="auto">
          <a:xfrm>
            <a:off x="416496" y="6453336"/>
            <a:ext cx="7992888" cy="2602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7419" tIns="37419" rIns="37419" bIns="37419" anchor="ctr">
            <a:spAutoFit/>
          </a:bodyPr>
          <a:lstStyle/>
          <a:p>
            <a:r>
              <a:rPr lang="en-US" altLang="ja-JP" sz="1200" dirty="0" smtClean="0">
                <a:solidFill>
                  <a:schemeClr val="tx1"/>
                </a:solidFill>
                <a:latin typeface="メイリオ" panose="020B0604030504040204" pitchFamily="50" charset="-128"/>
                <a:ea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rPr>
              <a:t>アプローチの際は</a:t>
            </a:r>
            <a:r>
              <a:rPr lang="en-US" altLang="ja-JP" sz="1200" dirty="0" smtClean="0">
                <a:solidFill>
                  <a:schemeClr val="tx1"/>
                </a:solidFill>
                <a:latin typeface="メイリオ" panose="020B0604030504040204" pitchFamily="50" charset="-128"/>
                <a:ea typeface="メイリオ" panose="020B0604030504040204" pitchFamily="50" charset="-128"/>
              </a:rPr>
              <a:t>ACN</a:t>
            </a:r>
            <a:r>
              <a:rPr lang="ja-JP" altLang="en-US" sz="1200" dirty="0" smtClean="0">
                <a:solidFill>
                  <a:schemeClr val="tx1"/>
                </a:solidFill>
                <a:latin typeface="メイリオ" panose="020B0604030504040204" pitchFamily="50" charset="-128"/>
                <a:ea typeface="メイリオ" panose="020B0604030504040204" pitchFamily="50" charset="-128"/>
              </a:rPr>
              <a:t>の</a:t>
            </a:r>
            <a:r>
              <a:rPr lang="en-US" altLang="ja-JP" sz="1200" dirty="0" smtClean="0">
                <a:solidFill>
                  <a:schemeClr val="tx1"/>
                </a:solidFill>
                <a:latin typeface="メイリオ" panose="020B0604030504040204" pitchFamily="50" charset="-128"/>
                <a:ea typeface="メイリオ" panose="020B0604030504040204" pitchFamily="50" charset="-128"/>
              </a:rPr>
              <a:t>IBO</a:t>
            </a:r>
            <a:r>
              <a:rPr lang="ja-JP" altLang="en-US" sz="1200" dirty="0" smtClean="0">
                <a:solidFill>
                  <a:schemeClr val="tx1"/>
                </a:solidFill>
                <a:latin typeface="メイリオ" panose="020B0604030504040204" pitchFamily="50" charset="-128"/>
                <a:ea typeface="メイリオ" panose="020B0604030504040204" pitchFamily="50" charset="-128"/>
              </a:rPr>
              <a:t>であること、氏名、ビジネスの勧誘であることを伝えましょう。</a:t>
            </a:r>
            <a:endParaRPr lang="ja-JP" altLang="en-US" sz="12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3217090"/>
      </p:ext>
    </p:extLst>
  </p:cSld>
  <p:clrMapOvr>
    <a:masterClrMapping/>
  </p:clrMapOvr>
  <p:transition spd="med">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p:cNvSpPr>
          <p:nvPr/>
        </p:nvSpPr>
        <p:spPr bwMode="auto">
          <a:xfrm>
            <a:off x="632520" y="273211"/>
            <a:ext cx="9001000" cy="6299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defTabSz="361950"/>
            <a:r>
              <a:rPr lang="ja-JP" altLang="en-US" sz="3800" b="1" dirty="0">
                <a:solidFill>
                  <a:srgbClr val="00245B"/>
                </a:solidFill>
                <a:latin typeface="メイリオ" panose="020B0604030504040204" pitchFamily="50" charset="-128"/>
                <a:ea typeface="メイリオ" panose="020B0604030504040204" pitchFamily="50" charset="-128"/>
                <a:cs typeface="맑은 고딕" charset="0"/>
              </a:rPr>
              <a:t>カスタマーへ</a:t>
            </a:r>
            <a:r>
              <a:rPr lang="ja-JP" altLang="en-US" sz="3800" b="1" dirty="0" smtClean="0">
                <a:solidFill>
                  <a:srgbClr val="00245B"/>
                </a:solidFill>
                <a:latin typeface="メイリオ" panose="020B0604030504040204" pitchFamily="50" charset="-128"/>
                <a:ea typeface="メイリオ" panose="020B0604030504040204" pitchFamily="50" charset="-128"/>
                <a:cs typeface="맑은 고딕" charset="0"/>
              </a:rPr>
              <a:t>のアプローチ例 </a:t>
            </a:r>
            <a:r>
              <a:rPr lang="en-US" altLang="ja-JP" sz="3800" b="1" dirty="0" smtClean="0">
                <a:solidFill>
                  <a:srgbClr val="00245B"/>
                </a:solidFill>
                <a:latin typeface="メイリオ" panose="020B0604030504040204" pitchFamily="50" charset="-128"/>
                <a:ea typeface="メイリオ" panose="020B0604030504040204" pitchFamily="50" charset="-128"/>
                <a:cs typeface="맑은 고딕" charset="0"/>
              </a:rPr>
              <a:t>B</a:t>
            </a:r>
            <a:endParaRPr lang="ko-KR" altLang="ja-JP" sz="3800" b="1" dirty="0">
              <a:solidFill>
                <a:srgbClr val="00245B"/>
              </a:solidFill>
              <a:latin typeface="メイリオ" panose="020B0604030504040204" pitchFamily="50" charset="-128"/>
              <a:ea typeface="맑은 고딕" charset="0"/>
              <a:cs typeface="맑은 고딕" charset="0"/>
            </a:endParaRPr>
          </a:p>
        </p:txBody>
      </p:sp>
      <p:sp>
        <p:nvSpPr>
          <p:cNvPr id="13" name="Rectangle 3"/>
          <p:cNvSpPr>
            <a:spLocks/>
          </p:cNvSpPr>
          <p:nvPr/>
        </p:nvSpPr>
        <p:spPr bwMode="auto">
          <a:xfrm>
            <a:off x="639961" y="2654152"/>
            <a:ext cx="8625209" cy="17849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0395" tIns="30395" rIns="30395" bIns="30395" anchor="ctr">
            <a:spAutoFit/>
          </a:bodyPr>
          <a:lstStyle/>
          <a:p>
            <a:pPr defTabSz="330200">
              <a:defRPr sz="3800">
                <a:latin typeface="ヒラギノ角ゴ Pro W6"/>
                <a:ea typeface="ヒラギノ角ゴ Pro W6"/>
                <a:cs typeface="ヒラギノ角ゴ Pro W6"/>
                <a:sym typeface="ヒラギノ角ゴ Pro W6"/>
              </a:defRPr>
            </a:pPr>
            <a:r>
              <a:rPr lang="ja-JP" altLang="en-US" sz="1400" b="1" dirty="0" smtClean="0">
                <a:latin typeface="メイリオ" panose="020B0604030504040204" pitchFamily="50" charset="-128"/>
                <a:ea typeface="メイリオ" panose="020B0604030504040204" pitchFamily="50" charset="-128"/>
                <a:cs typeface="MS PGothic"/>
                <a:sym typeface="MS PGothic"/>
              </a:rPr>
              <a:t>「ありがとう</a:t>
            </a:r>
            <a:r>
              <a:rPr lang="ja-JP" altLang="en-US" sz="1400" b="1" dirty="0">
                <a:latin typeface="メイリオ" panose="020B0604030504040204" pitchFamily="50" charset="-128"/>
                <a:ea typeface="メイリオ" panose="020B0604030504040204" pitchFamily="50" charset="-128"/>
                <a:cs typeface="MS PGothic"/>
                <a:sym typeface="MS PGothic"/>
              </a:rPr>
              <a:t>ございます。実</a:t>
            </a:r>
            <a:r>
              <a:rPr lang="ja-JP" altLang="en-US" sz="1400" b="1" dirty="0" smtClean="0">
                <a:latin typeface="メイリオ" panose="020B0604030504040204" pitchFamily="50" charset="-128"/>
                <a:ea typeface="メイリオ" panose="020B0604030504040204" pitchFamily="50" charset="-128"/>
                <a:cs typeface="MS PGothic"/>
                <a:sym typeface="MS PGothic"/>
              </a:rPr>
              <a:t>は</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仕</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事を始めて今昇格を目指しています。そこでぜ</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ひ力</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を貸していただきたいのです。内容は、費用も手間もかからず、電気代が今までよりお得になる可能性のあるサービス</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を紹介したいのです。万一</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安くならなかったとしても、今までと同じで、高くなることはありません</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。手</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数料などの事前費用や長期契約などは全くなく、今までと質も内容も変わらないサービスで、ひとつだけ変わることは請求書が電力会社からではなく、</a:t>
            </a:r>
            <a:r>
              <a:rPr lang="en-US" altLang="ja-JP" sz="1400" b="1" dirty="0">
                <a:solidFill>
                  <a:schemeClr val="tx1"/>
                </a:solidFill>
                <a:latin typeface="メイリオ" panose="020B0604030504040204" pitchFamily="50" charset="-128"/>
                <a:ea typeface="メイリオ" panose="020B0604030504040204" pitchFamily="50" charset="-128"/>
                <a:cs typeface="MS PGothic"/>
                <a:sym typeface="MS PGothic"/>
              </a:rPr>
              <a:t>XOOM</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エナジーから届くようになるということだけです。もしもサービスに満足いただけなかったら、いつでもどんな理由でも元に戻すことができます。また</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、お</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客</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さ</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ま</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を</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紹介すること</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で電</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気</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代が無料になるチャンスがあるキャンペーンに</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も参加できるんです。どうでしょうか？もしよかったら、試してみていただけませんか</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a:t>
            </a:r>
            <a:endParaRPr lang="en-US" altLang="ja-JP" sz="1400" b="1" dirty="0" smtClean="0">
              <a:solidFill>
                <a:schemeClr val="tx1"/>
              </a:solidFill>
              <a:latin typeface="メイリオ" panose="020B0604030504040204" pitchFamily="50" charset="-128"/>
              <a:ea typeface="メイリオ" panose="020B0604030504040204" pitchFamily="50" charset="-128"/>
              <a:cs typeface="MS PGothic"/>
              <a:sym typeface="MS PGothic"/>
            </a:endParaRPr>
          </a:p>
        </p:txBody>
      </p:sp>
      <p:sp>
        <p:nvSpPr>
          <p:cNvPr id="14" name="Rectangle 1"/>
          <p:cNvSpPr>
            <a:spLocks/>
          </p:cNvSpPr>
          <p:nvPr/>
        </p:nvSpPr>
        <p:spPr bwMode="auto">
          <a:xfrm>
            <a:off x="639961" y="1806883"/>
            <a:ext cx="3016895" cy="504825"/>
          </a:xfrm>
          <a:prstGeom prst="rect">
            <a:avLst/>
          </a:prstGeom>
          <a:solidFill>
            <a:srgbClr val="01204F">
              <a:alpha val="72556"/>
            </a:srgbClr>
          </a:solidFill>
          <a:ln w="3175">
            <a:noFill/>
            <a:round/>
            <a:headEnd/>
            <a:tailEnd/>
          </a:ln>
          <a:effectLst>
            <a:outerShdw blurRad="38100" dist="26940" dir="5400000" algn="ctr" rotWithShape="0">
              <a:srgbClr val="000000">
                <a:alpha val="34998"/>
              </a:srgbClr>
            </a:outerShdw>
          </a:effectLst>
        </p:spPr>
        <p:txBody>
          <a:bodyPr lIns="37419" tIns="37419" rIns="37419" bIns="37419" anchor="ctr"/>
          <a:lstStyle/>
          <a:p>
            <a:pPr defTabSz="569913"/>
            <a:endParaRPr lang="ko-KR" sz="5200">
              <a:ea typeface="굴림" charset="0"/>
              <a:cs typeface="굴림" charset="0"/>
            </a:endParaRPr>
          </a:p>
        </p:txBody>
      </p:sp>
      <p:sp>
        <p:nvSpPr>
          <p:cNvPr id="15" name="Rectangle 2"/>
          <p:cNvSpPr txBox="1">
            <a:spLocks noChangeArrowheads="1"/>
          </p:cNvSpPr>
          <p:nvPr/>
        </p:nvSpPr>
        <p:spPr bwMode="auto">
          <a:xfrm>
            <a:off x="776536" y="1877381"/>
            <a:ext cx="3663768" cy="65151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39700" indent="-139700" algn="l" defTabSz="361950" rtl="0" eaLnBrk="0" fontAlgn="base" hangingPunct="0">
              <a:spcBef>
                <a:spcPts val="2600"/>
              </a:spcBef>
              <a:spcAft>
                <a:spcPct val="0"/>
              </a:spcAft>
              <a:buSzPct val="75000"/>
              <a:buChar char="•"/>
              <a:defRPr sz="2300">
                <a:solidFill>
                  <a:srgbClr val="FFFFFF"/>
                </a:solidFill>
                <a:latin typeface="+mn-lt"/>
                <a:ea typeface="ＭＳ Ｐゴシック" charset="0"/>
                <a:cs typeface="+mn-cs"/>
                <a:sym typeface="Helvetica" charset="0"/>
              </a:defRPr>
            </a:lvl1pPr>
            <a:lvl2pPr marL="1292225" indent="-1047750"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2pPr>
            <a:lvl3pPr marL="1536700"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3pPr>
            <a:lvl4pPr marL="1782763"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4pPr>
            <a:lvl5pPr marL="2028825"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5pPr>
            <a:lvl6pPr marL="24860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6pPr>
            <a:lvl7pPr marL="29432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7pPr>
            <a:lvl8pPr marL="34004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8pPr>
            <a:lvl9pPr marL="38576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9pPr>
          </a:lstStyle>
          <a:p>
            <a:pPr marL="0" indent="0" defTabSz="363538" eaLnBrk="1">
              <a:spcBef>
                <a:spcPts val="2500"/>
              </a:spcBef>
              <a:buSzTx/>
              <a:buFontTx/>
              <a:buNone/>
            </a:pPr>
            <a:r>
              <a:rPr lang="en-US" altLang="ko-KR" sz="2800" b="1" kern="0" dirty="0" smtClean="0">
                <a:latin typeface="メイリオ" panose="020B0604030504040204" pitchFamily="50" charset="-128"/>
                <a:ea typeface="メイリオ" panose="020B0604030504040204" pitchFamily="50" charset="-128"/>
                <a:cs typeface="맑은 고딕" charset="0"/>
              </a:rPr>
              <a:t>B. </a:t>
            </a:r>
            <a:r>
              <a:rPr lang="ja-JP" altLang="en-US" sz="2400" b="1" kern="0" dirty="0" smtClean="0">
                <a:latin typeface="メイリオ" panose="020B0604030504040204" pitchFamily="50" charset="-128"/>
                <a:ea typeface="メイリオ" panose="020B0604030504040204" pitchFamily="50" charset="-128"/>
                <a:cs typeface="맑은 고딕" charset="0"/>
              </a:rPr>
              <a:t>どんなお願い？</a:t>
            </a:r>
            <a:endParaRPr lang="ko-KR" sz="2400" b="1" kern="0" dirty="0">
              <a:latin typeface="メイリオ" panose="020B0604030504040204" pitchFamily="50" charset="-128"/>
              <a:ea typeface="맑은 고딕" charset="0"/>
              <a:cs typeface="맑은 고딕" charset="0"/>
            </a:endParaRPr>
          </a:p>
        </p:txBody>
      </p:sp>
      <p:sp>
        <p:nvSpPr>
          <p:cNvPr id="19" name="Rectangle 1"/>
          <p:cNvSpPr/>
          <p:nvPr/>
        </p:nvSpPr>
        <p:spPr>
          <a:xfrm>
            <a:off x="416496" y="1196752"/>
            <a:ext cx="7802136" cy="430887"/>
          </a:xfrm>
          <a:prstGeom prst="rect">
            <a:avLst/>
          </a:prstGeom>
        </p:spPr>
        <p:txBody>
          <a:bodyPr wrap="none">
            <a:spAutoFit/>
          </a:bodyPr>
          <a:lstStyle/>
          <a:p>
            <a:r>
              <a:rPr lang="ja-JP" altLang="en-US" b="1" dirty="0" smtClean="0">
                <a:latin typeface="メイリオ" panose="020B0604030504040204" pitchFamily="50" charset="-128"/>
                <a:ea typeface="メイリオ" panose="020B0604030504040204" pitchFamily="50" charset="-128"/>
                <a:cs typeface="맑은 고딕" charset="0"/>
              </a:rPr>
              <a:t>「</a:t>
            </a:r>
            <a:r>
              <a:rPr lang="ja-JP" altLang="en-US" b="1" dirty="0" smtClean="0">
                <a:latin typeface="メイリオ" panose="020B0604030504040204" pitchFamily="50" charset="-128"/>
                <a:ea typeface="メイリオ" panose="020B0604030504040204" pitchFamily="50" charset="-128"/>
              </a:rPr>
              <a:t>実は、お願い</a:t>
            </a:r>
            <a:r>
              <a:rPr lang="ja-JP" altLang="en-US" b="1" dirty="0">
                <a:latin typeface="メイリオ" panose="020B0604030504040204" pitchFamily="50" charset="-128"/>
                <a:ea typeface="メイリオ" panose="020B0604030504040204" pitchFamily="50" charset="-128"/>
              </a:rPr>
              <a:t>があるんですけど、聞いてもらえますか？」</a:t>
            </a:r>
          </a:p>
        </p:txBody>
      </p:sp>
      <p:sp>
        <p:nvSpPr>
          <p:cNvPr id="8" name="Rectangle 3"/>
          <p:cNvSpPr>
            <a:spLocks/>
          </p:cNvSpPr>
          <p:nvPr/>
        </p:nvSpPr>
        <p:spPr bwMode="auto">
          <a:xfrm>
            <a:off x="632520" y="4808937"/>
            <a:ext cx="8625209" cy="4922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0395" tIns="30395" rIns="30395" bIns="30395" anchor="ctr">
            <a:spAutoFit/>
          </a:bodyPr>
          <a:lstStyle/>
          <a:p>
            <a:pPr defTabSz="330200">
              <a:defRPr sz="3800">
                <a:latin typeface="ヒラギノ角ゴ Pro W6"/>
                <a:ea typeface="ヒラギノ角ゴ Pro W6"/>
                <a:cs typeface="ヒラギノ角ゴ Pro W6"/>
                <a:sym typeface="ヒラギノ角ゴ Pro W6"/>
              </a:defRPr>
            </a:pPr>
            <a:r>
              <a:rPr lang="ja-JP" altLang="en-US" sz="1400" b="1" dirty="0" smtClean="0">
                <a:latin typeface="メイリオ" panose="020B0604030504040204" pitchFamily="50" charset="-128"/>
                <a:ea typeface="メイリオ" panose="020B0604030504040204" pitchFamily="50" charset="-128"/>
                <a:cs typeface="MS PGothic"/>
                <a:sym typeface="MS PGothic"/>
              </a:rPr>
              <a:t>「</a:t>
            </a:r>
            <a:r>
              <a:rPr lang="ja-JP" altLang="en-US" sz="1400" b="1" dirty="0" err="1">
                <a:latin typeface="メイリオ" panose="020B0604030504040204" pitchFamily="50" charset="-128"/>
                <a:ea typeface="メイリオ" panose="020B0604030504040204" pitchFamily="50" charset="-128"/>
                <a:cs typeface="MS PGothic"/>
                <a:sym typeface="MS PGothic"/>
              </a:rPr>
              <a:t>大した</a:t>
            </a:r>
            <a:r>
              <a:rPr lang="ja-JP" altLang="en-US" sz="1400" b="1" dirty="0">
                <a:latin typeface="メイリオ" panose="020B0604030504040204" pitchFamily="50" charset="-128"/>
                <a:ea typeface="メイリオ" panose="020B0604030504040204" pitchFamily="50" charset="-128"/>
                <a:cs typeface="MS PGothic"/>
                <a:sym typeface="MS PGothic"/>
              </a:rPr>
              <a:t>ことではないように思われるかもしれませんが、私にとっては大切なことなのです</a:t>
            </a:r>
            <a:r>
              <a:rPr lang="ja-JP" altLang="en-US" sz="1400" b="1" dirty="0" smtClean="0">
                <a:latin typeface="メイリオ" panose="020B0604030504040204" pitchFamily="50" charset="-128"/>
                <a:ea typeface="メイリオ" panose="020B0604030504040204" pitchFamily="50" charset="-128"/>
                <a:cs typeface="MS PGothic"/>
                <a:sym typeface="MS PGothic"/>
              </a:rPr>
              <a:t>。</a:t>
            </a:r>
            <a:endParaRPr lang="en-US" altLang="ja-JP" sz="1400" b="1" dirty="0" smtClean="0">
              <a:latin typeface="メイリオ" panose="020B0604030504040204" pitchFamily="50" charset="-128"/>
              <a:ea typeface="メイリオ" panose="020B0604030504040204" pitchFamily="50" charset="-128"/>
              <a:cs typeface="MS PGothic"/>
              <a:sym typeface="MS PGothic"/>
            </a:endParaRPr>
          </a:p>
          <a:p>
            <a:pPr defTabSz="330200">
              <a:defRPr sz="3800">
                <a:latin typeface="ヒラギノ角ゴ Pro W6"/>
                <a:ea typeface="ヒラギノ角ゴ Pro W6"/>
                <a:cs typeface="ヒラギノ角ゴ Pro W6"/>
                <a:sym typeface="ヒラギノ角ゴ Pro W6"/>
              </a:defRPr>
            </a:pPr>
            <a:r>
              <a:rPr lang="ja-JP" altLang="en-US" sz="1400" b="1" dirty="0">
                <a:latin typeface="メイリオ" panose="020B0604030504040204" pitchFamily="50" charset="-128"/>
                <a:ea typeface="メイリオ" panose="020B0604030504040204" pitchFamily="50" charset="-128"/>
                <a:cs typeface="MS PGothic"/>
                <a:sym typeface="MS PGothic"/>
              </a:rPr>
              <a:t>　</a:t>
            </a:r>
            <a:r>
              <a:rPr lang="ja-JP" altLang="en-US" sz="1400" b="1" dirty="0" smtClean="0">
                <a:latin typeface="メイリオ" panose="020B0604030504040204" pitchFamily="50" charset="-128"/>
                <a:ea typeface="メイリオ" panose="020B0604030504040204" pitchFamily="50" charset="-128"/>
                <a:cs typeface="MS PGothic"/>
                <a:sym typeface="MS PGothic"/>
              </a:rPr>
              <a:t>どう</a:t>
            </a:r>
            <a:r>
              <a:rPr lang="ja-JP" altLang="en-US" sz="1400" b="1" dirty="0">
                <a:latin typeface="メイリオ" panose="020B0604030504040204" pitchFamily="50" charset="-128"/>
                <a:ea typeface="メイリオ" panose="020B0604030504040204" pitchFamily="50" charset="-128"/>
                <a:cs typeface="MS PGothic"/>
                <a:sym typeface="MS PGothic"/>
              </a:rPr>
              <a:t>か、このサービスにトライすることで</a:t>
            </a:r>
            <a:r>
              <a:rPr lang="ja-JP" altLang="en-US" sz="1400" b="1" dirty="0" smtClean="0">
                <a:latin typeface="メイリオ" panose="020B0604030504040204" pitchFamily="50" charset="-128"/>
                <a:ea typeface="メイリオ" panose="020B0604030504040204" pitchFamily="50" charset="-128"/>
                <a:cs typeface="MS PGothic"/>
                <a:sym typeface="MS PGothic"/>
              </a:rPr>
              <a:t>、私</a:t>
            </a:r>
            <a:r>
              <a:rPr lang="ja-JP" altLang="en-US" sz="1400" b="1" dirty="0">
                <a:latin typeface="メイリオ" panose="020B0604030504040204" pitchFamily="50" charset="-128"/>
                <a:ea typeface="メイリオ" panose="020B0604030504040204" pitchFamily="50" charset="-128"/>
                <a:cs typeface="MS PGothic"/>
                <a:sym typeface="MS PGothic"/>
              </a:rPr>
              <a:t>にご協力いただけませんか？ </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a:t>
            </a:r>
            <a:endParaRPr lang="en-US" altLang="ja-JP" sz="1400" b="1" dirty="0" smtClean="0">
              <a:solidFill>
                <a:schemeClr val="tx1"/>
              </a:solidFill>
              <a:latin typeface="メイリオ" panose="020B0604030504040204" pitchFamily="50" charset="-128"/>
              <a:ea typeface="メイリオ" panose="020B0604030504040204" pitchFamily="50" charset="-128"/>
              <a:cs typeface="MS PGothic"/>
              <a:sym typeface="MS PGothic"/>
            </a:endParaRPr>
          </a:p>
        </p:txBody>
      </p:sp>
      <p:sp>
        <p:nvSpPr>
          <p:cNvPr id="11" name="Rectangle 5"/>
          <p:cNvSpPr>
            <a:spLocks/>
          </p:cNvSpPr>
          <p:nvPr/>
        </p:nvSpPr>
        <p:spPr bwMode="auto">
          <a:xfrm>
            <a:off x="632520" y="6074105"/>
            <a:ext cx="7992888" cy="2602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7419" tIns="37419" rIns="37419" bIns="37419" anchor="ctr">
            <a:spAutoFit/>
          </a:bodyPr>
          <a:lstStyle/>
          <a:p>
            <a:r>
              <a:rPr lang="en-US" altLang="ja-JP" sz="1200" dirty="0" smtClean="0">
                <a:solidFill>
                  <a:schemeClr val="tx1"/>
                </a:solidFill>
                <a:latin typeface="メイリオ" panose="020B0604030504040204" pitchFamily="50" charset="-128"/>
                <a:ea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rPr>
              <a:t>アプローチの際は</a:t>
            </a:r>
            <a:r>
              <a:rPr lang="en-US" altLang="ja-JP" sz="1200" dirty="0" smtClean="0">
                <a:solidFill>
                  <a:schemeClr val="tx1"/>
                </a:solidFill>
                <a:latin typeface="メイリオ" panose="020B0604030504040204" pitchFamily="50" charset="-128"/>
                <a:ea typeface="メイリオ" panose="020B0604030504040204" pitchFamily="50" charset="-128"/>
              </a:rPr>
              <a:t>ACN</a:t>
            </a:r>
            <a:r>
              <a:rPr lang="ja-JP" altLang="en-US" sz="1200" dirty="0" smtClean="0">
                <a:solidFill>
                  <a:schemeClr val="tx1"/>
                </a:solidFill>
                <a:latin typeface="メイリオ" panose="020B0604030504040204" pitchFamily="50" charset="-128"/>
                <a:ea typeface="メイリオ" panose="020B0604030504040204" pitchFamily="50" charset="-128"/>
              </a:rPr>
              <a:t>の</a:t>
            </a:r>
            <a:r>
              <a:rPr lang="en-US" altLang="ja-JP" sz="1200" dirty="0" smtClean="0">
                <a:solidFill>
                  <a:schemeClr val="tx1"/>
                </a:solidFill>
                <a:latin typeface="メイリオ" panose="020B0604030504040204" pitchFamily="50" charset="-128"/>
                <a:ea typeface="メイリオ" panose="020B0604030504040204" pitchFamily="50" charset="-128"/>
              </a:rPr>
              <a:t>IBO</a:t>
            </a:r>
            <a:r>
              <a:rPr lang="ja-JP" altLang="en-US" sz="1200" dirty="0" smtClean="0">
                <a:solidFill>
                  <a:schemeClr val="tx1"/>
                </a:solidFill>
                <a:latin typeface="メイリオ" panose="020B0604030504040204" pitchFamily="50" charset="-128"/>
                <a:ea typeface="メイリオ" panose="020B0604030504040204" pitchFamily="50" charset="-128"/>
              </a:rPr>
              <a:t>であること、氏名、ビジネスの勧誘であることを伝えましょう。</a:t>
            </a:r>
            <a:endParaRPr lang="ja-JP" altLang="en-US" sz="12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55381157"/>
      </p:ext>
    </p:extLst>
  </p:cSld>
  <p:clrMapOvr>
    <a:masterClrMapping/>
  </p:clrMapOvr>
  <p:transition spd="med">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
          <p:cNvSpPr>
            <a:spLocks/>
          </p:cNvSpPr>
          <p:nvPr/>
        </p:nvSpPr>
        <p:spPr bwMode="auto">
          <a:xfrm>
            <a:off x="2288704" y="1196975"/>
            <a:ext cx="2808411" cy="7017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spAutoFit/>
          </a:bodyPr>
          <a:lstStyle/>
          <a:p>
            <a:pPr marL="228600" indent="-228600" defTabSz="401638">
              <a:spcBef>
                <a:spcPts val="400"/>
              </a:spcBef>
              <a:buAutoNum type="arabicPeriod"/>
              <a:defRPr/>
            </a:pPr>
            <a:r>
              <a:rPr lang="en-US" altLang="ko-KR" sz="1200" b="1" dirty="0" smtClean="0">
                <a:latin typeface="メイリオ" panose="020B0604030504040204" pitchFamily="50" charset="-128"/>
                <a:ea typeface="メイリオ" panose="020B0604030504040204" pitchFamily="50" charset="-128"/>
                <a:cs typeface="맑은 고딕" charset="0"/>
              </a:rPr>
              <a:t>ACN </a:t>
            </a:r>
            <a:r>
              <a:rPr lang="ja-JP" altLang="en-US" sz="1200" b="1" dirty="0" smtClean="0">
                <a:latin typeface="メイリオ" panose="020B0604030504040204" pitchFamily="50" charset="-128"/>
                <a:ea typeface="メイリオ" panose="020B0604030504040204" pitchFamily="50" charset="-128"/>
                <a:cs typeface="맑은 고딕" charset="0"/>
              </a:rPr>
              <a:t>ジャパンホームページ</a:t>
            </a:r>
            <a:r>
              <a:rPr lang="ja-JP" altLang="en-US" sz="1200" b="1" dirty="0" smtClean="0">
                <a:latin typeface="メイリオ" panose="020B0604030504040204" pitchFamily="50" charset="-128"/>
                <a:ea typeface="メイリオ" panose="020B0604030504040204" pitchFamily="50" charset="-128"/>
                <a:cs typeface="맑은 고딕" charset="0"/>
              </a:rPr>
              <a:t>から</a:t>
            </a:r>
            <a:endParaRPr lang="en-US" altLang="ja-JP" sz="1200" b="1" dirty="0" smtClean="0">
              <a:latin typeface="メイリオ" panose="020B0604030504040204" pitchFamily="50" charset="-128"/>
              <a:ea typeface="メイリオ" panose="020B0604030504040204" pitchFamily="50" charset="-128"/>
              <a:cs typeface="맑은 고딕" charset="0"/>
            </a:endParaRPr>
          </a:p>
          <a:p>
            <a:pPr defTabSz="401638">
              <a:spcBef>
                <a:spcPts val="400"/>
              </a:spcBef>
              <a:defRPr/>
            </a:pPr>
            <a:r>
              <a:rPr lang="ja-JP" altLang="en-US" sz="1200" b="1" dirty="0" smtClean="0">
                <a:latin typeface="メイリオ" panose="020B0604030504040204" pitchFamily="50" charset="-128"/>
                <a:ea typeface="メイリオ" panose="020B0604030504040204" pitchFamily="50" charset="-128"/>
                <a:cs typeface="맑은 고딕" charset="0"/>
              </a:rPr>
              <a:t>　</a:t>
            </a:r>
            <a:r>
              <a:rPr lang="ja-JP" altLang="en-US" sz="1200" b="1" dirty="0" smtClean="0">
                <a:latin typeface="メイリオ" panose="020B0604030504040204" pitchFamily="50" charset="-128"/>
                <a:ea typeface="メイリオ" panose="020B0604030504040204" pitchFamily="50" charset="-128"/>
                <a:cs typeface="맑은 고딕" charset="0"/>
              </a:rPr>
              <a:t>ビジネス・オポチュニティ</a:t>
            </a:r>
            <a:r>
              <a:rPr lang="ja-JP" altLang="en-US" sz="1200" b="1" dirty="0" smtClean="0">
                <a:latin typeface="メイリオ" panose="020B0604030504040204" pitchFamily="50" charset="-128"/>
                <a:ea typeface="メイリオ" panose="020B0604030504040204" pitchFamily="50" charset="-128"/>
                <a:cs typeface="맑은 고딕" charset="0"/>
              </a:rPr>
              <a:t>を</a:t>
            </a:r>
            <a:endParaRPr lang="en-US" altLang="ja-JP" sz="1200" b="1" dirty="0" smtClean="0">
              <a:latin typeface="メイリオ" panose="020B0604030504040204" pitchFamily="50" charset="-128"/>
              <a:ea typeface="メイリオ" panose="020B0604030504040204" pitchFamily="50" charset="-128"/>
              <a:cs typeface="맑은 고딕" charset="0"/>
            </a:endParaRPr>
          </a:p>
          <a:p>
            <a:pPr defTabSz="401638">
              <a:spcBef>
                <a:spcPts val="400"/>
              </a:spcBef>
              <a:defRPr/>
            </a:pPr>
            <a:r>
              <a:rPr lang="ja-JP" altLang="en-US" sz="1200" b="1" dirty="0" smtClean="0">
                <a:latin typeface="メイリオ" panose="020B0604030504040204" pitchFamily="50" charset="-128"/>
                <a:ea typeface="メイリオ" panose="020B0604030504040204" pitchFamily="50" charset="-128"/>
                <a:cs typeface="맑은 고딕" charset="0"/>
              </a:rPr>
              <a:t>　クリック</a:t>
            </a:r>
            <a:r>
              <a:rPr lang="en-US" altLang="ko-KR" sz="1200" b="1" dirty="0" smtClean="0">
                <a:latin typeface="メイリオ" panose="020B0604030504040204" pitchFamily="50" charset="-128"/>
                <a:ea typeface="メイリオ" panose="020B0604030504040204" pitchFamily="50" charset="-128"/>
                <a:cs typeface="맑은 고딕" charset="0"/>
              </a:rPr>
              <a:t> </a:t>
            </a:r>
            <a:r>
              <a:rPr lang="en-US" altLang="ko-KR" sz="1200" b="1" i="1" dirty="0" smtClean="0">
                <a:latin typeface="メイリオ" panose="020B0604030504040204" pitchFamily="50" charset="-128"/>
                <a:ea typeface="メイリオ" panose="020B0604030504040204" pitchFamily="50" charset="-128"/>
                <a:cs typeface="맑은 고딕" charset="0"/>
              </a:rPr>
              <a:t>(acnjapan.co.jp) </a:t>
            </a:r>
            <a:endParaRPr lang="en-US" altLang="ko-KR" sz="1200" b="1" i="1" dirty="0">
              <a:latin typeface="メイリオ" panose="020B0604030504040204" pitchFamily="50" charset="-128"/>
              <a:ea typeface="メイリオ" panose="020B0604030504040204" pitchFamily="50" charset="-128"/>
              <a:cs typeface="맑은 고딕" charset="0"/>
            </a:endParaRPr>
          </a:p>
        </p:txBody>
      </p:sp>
      <p:sp>
        <p:nvSpPr>
          <p:cNvPr id="32" name="Rectangle 2"/>
          <p:cNvSpPr>
            <a:spLocks/>
          </p:cNvSpPr>
          <p:nvPr/>
        </p:nvSpPr>
        <p:spPr bwMode="auto">
          <a:xfrm>
            <a:off x="6834902" y="1051080"/>
            <a:ext cx="2635855" cy="7017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spAutoFit/>
          </a:bodyPr>
          <a:lstStyle/>
          <a:p>
            <a:pPr defTabSz="401638">
              <a:spcBef>
                <a:spcPts val="400"/>
              </a:spcBef>
              <a:defRPr/>
            </a:pPr>
            <a:r>
              <a:rPr lang="en-US" altLang="ko-KR" sz="1200" b="1" dirty="0">
                <a:latin typeface="メイリオ" panose="020B0604030504040204" pitchFamily="50" charset="-128"/>
                <a:ea typeface="メイリオ" panose="020B0604030504040204" pitchFamily="50" charset="-128"/>
                <a:cs typeface="맑은 고딕" charset="0"/>
              </a:rPr>
              <a:t>2.</a:t>
            </a:r>
            <a:r>
              <a:rPr lang="ko-KR" altLang="en-US" sz="1200" b="1" dirty="0">
                <a:latin typeface="メイリオ" panose="020B0604030504040204" pitchFamily="50" charset="-128"/>
                <a:ea typeface="맑은 고딕" charset="0"/>
                <a:cs typeface="맑은 고딕" charset="0"/>
              </a:rPr>
              <a:t> </a:t>
            </a:r>
            <a:r>
              <a:rPr lang="ja-JP" altLang="en-US" sz="1200" b="1" dirty="0" smtClean="0">
                <a:latin typeface="メイリオ" panose="020B0604030504040204" pitchFamily="50" charset="-128"/>
                <a:ea typeface="メイリオ" panose="020B0604030504040204" pitchFamily="50" charset="-128"/>
                <a:cs typeface="맑은 고딕" charset="0"/>
              </a:rPr>
              <a:t>今日からスタート</a:t>
            </a:r>
            <a:endParaRPr lang="en-US" altLang="ja-JP" sz="1200" b="1" i="1" dirty="0" smtClean="0">
              <a:latin typeface="メイリオ" panose="020B0604030504040204" pitchFamily="50" charset="-128"/>
              <a:ea typeface="メイリオ" panose="020B0604030504040204" pitchFamily="50" charset="-128"/>
              <a:cs typeface="맑은 고딕" charset="0"/>
            </a:endParaRPr>
          </a:p>
          <a:p>
            <a:pPr defTabSz="401638">
              <a:spcBef>
                <a:spcPts val="400"/>
              </a:spcBef>
              <a:defRPr/>
            </a:pPr>
            <a:r>
              <a:rPr lang="ja-JP" altLang="en-US" sz="1200" b="1" i="1" dirty="0" smtClean="0">
                <a:latin typeface="メイリオ" panose="020B0604030504040204" pitchFamily="50" charset="-128"/>
                <a:ea typeface="メイリオ" panose="020B0604030504040204" pitchFamily="50" charset="-128"/>
                <a:cs typeface="맑은 고딕" charset="0"/>
              </a:rPr>
              <a:t> （登録申請はこちら）をクリック</a:t>
            </a:r>
            <a:endParaRPr lang="en-US" altLang="ko-KR" sz="1200" b="1" i="1" dirty="0">
              <a:latin typeface="メイリオ" panose="020B0604030504040204" pitchFamily="50" charset="-128"/>
              <a:ea typeface="メイリオ" panose="020B0604030504040204" pitchFamily="50" charset="-128"/>
              <a:cs typeface="맑은 고딕" charset="0"/>
            </a:endParaRPr>
          </a:p>
          <a:p>
            <a:pPr defTabSz="401638">
              <a:spcBef>
                <a:spcPts val="400"/>
              </a:spcBef>
              <a:defRPr/>
            </a:pPr>
            <a:endParaRPr lang="en-US" altLang="ko-KR" sz="1200" b="1" dirty="0" smtClean="0">
              <a:latin typeface="メイリオ" panose="020B0604030504040204" pitchFamily="50" charset="-128"/>
              <a:ea typeface="メイリオ" panose="020B0604030504040204" pitchFamily="50" charset="-128"/>
              <a:cs typeface="맑은 고딕" charset="0"/>
            </a:endParaRPr>
          </a:p>
        </p:txBody>
      </p:sp>
      <p:sp>
        <p:nvSpPr>
          <p:cNvPr id="33" name="Rectangle 2"/>
          <p:cNvSpPr>
            <a:spLocks/>
          </p:cNvSpPr>
          <p:nvPr/>
        </p:nvSpPr>
        <p:spPr bwMode="auto">
          <a:xfrm>
            <a:off x="2333724" y="3953246"/>
            <a:ext cx="2808411" cy="4657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spAutoFit/>
          </a:bodyPr>
          <a:lstStyle/>
          <a:p>
            <a:pPr defTabSz="401638">
              <a:spcBef>
                <a:spcPts val="400"/>
              </a:spcBef>
              <a:defRPr/>
            </a:pPr>
            <a:r>
              <a:rPr lang="en-US" altLang="ko-KR" sz="1200" b="1" dirty="0">
                <a:latin typeface="メイリオ" panose="020B0604030504040204" pitchFamily="50" charset="-128"/>
                <a:ea typeface="メイリオ" panose="020B0604030504040204" pitchFamily="50" charset="-128"/>
                <a:cs typeface="맑은 고딕" charset="0"/>
              </a:rPr>
              <a:t>4.</a:t>
            </a:r>
            <a:r>
              <a:rPr lang="ko-KR" altLang="en-US" sz="1200" b="1" dirty="0">
                <a:latin typeface="メイリオ" panose="020B0604030504040204" pitchFamily="50" charset="-128"/>
                <a:ea typeface="맑은 고딕" charset="0"/>
                <a:cs typeface="맑은 고딕" charset="0"/>
              </a:rPr>
              <a:t> </a:t>
            </a:r>
            <a:r>
              <a:rPr lang="ja-JP" altLang="en-US" sz="1200" b="1" dirty="0" smtClean="0">
                <a:latin typeface="メイリオ" panose="020B0604030504040204" pitchFamily="50" charset="-128"/>
                <a:ea typeface="メイリオ" panose="020B0604030504040204" pitchFamily="50" charset="-128"/>
                <a:cs typeface="맑은 고딕" charset="0"/>
              </a:rPr>
              <a:t>登録情報を入力</a:t>
            </a:r>
            <a:r>
              <a:rPr lang="ja-JP" altLang="en-US" sz="1200" b="1" dirty="0" smtClean="0">
                <a:latin typeface="メイリオ" panose="020B0604030504040204" pitchFamily="50" charset="-128"/>
                <a:ea typeface="メイリオ" panose="020B0604030504040204" pitchFamily="50" charset="-128"/>
                <a:cs typeface="맑은 고딕" charset="0"/>
              </a:rPr>
              <a:t>し</a:t>
            </a:r>
            <a:r>
              <a:rPr lang="ja-JP" altLang="en-US" sz="1200" b="1" dirty="0" smtClean="0">
                <a:latin typeface="メイリオ" panose="020B0604030504040204" pitchFamily="50" charset="-128"/>
                <a:ea typeface="メイリオ" panose="020B0604030504040204" pitchFamily="50" charset="-128"/>
                <a:cs typeface="맑은 고딕" charset="0"/>
              </a:rPr>
              <a:t>　</a:t>
            </a:r>
            <a:endParaRPr lang="en-US" altLang="ja-JP" sz="1200" b="1" dirty="0" smtClean="0">
              <a:latin typeface="メイリオ" panose="020B0604030504040204" pitchFamily="50" charset="-128"/>
              <a:ea typeface="メイリオ" panose="020B0604030504040204" pitchFamily="50" charset="-128"/>
              <a:cs typeface="맑은 고딕" charset="0"/>
            </a:endParaRPr>
          </a:p>
          <a:p>
            <a:pPr defTabSz="401638">
              <a:spcBef>
                <a:spcPts val="400"/>
              </a:spcBef>
              <a:defRPr/>
            </a:pPr>
            <a:r>
              <a:rPr lang="ja-JP" altLang="en-US" sz="1200" b="1" dirty="0" smtClean="0">
                <a:latin typeface="メイリオ" panose="020B0604030504040204" pitchFamily="50" charset="-128"/>
                <a:ea typeface="メイリオ" panose="020B0604030504040204" pitchFamily="50" charset="-128"/>
                <a:cs typeface="맑은 고딕" charset="0"/>
              </a:rPr>
              <a:t>　カスタマーアカウントを作成</a:t>
            </a:r>
            <a:endParaRPr lang="en-US" altLang="ja-JP" sz="1200" b="1" dirty="0" smtClean="0">
              <a:latin typeface="メイリオ" panose="020B0604030504040204" pitchFamily="50" charset="-128"/>
              <a:ea typeface="メイリオ" panose="020B0604030504040204" pitchFamily="50" charset="-128"/>
              <a:cs typeface="맑은 고딕" charset="0"/>
            </a:endParaRPr>
          </a:p>
        </p:txBody>
      </p:sp>
      <p:sp>
        <p:nvSpPr>
          <p:cNvPr id="34" name="Rectangle 2"/>
          <p:cNvSpPr>
            <a:spLocks/>
          </p:cNvSpPr>
          <p:nvPr/>
        </p:nvSpPr>
        <p:spPr bwMode="auto">
          <a:xfrm>
            <a:off x="6924053" y="3933825"/>
            <a:ext cx="3369681" cy="4657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spAutoFit/>
          </a:bodyPr>
          <a:lstStyle/>
          <a:p>
            <a:pPr defTabSz="401638">
              <a:spcBef>
                <a:spcPts val="400"/>
              </a:spcBef>
              <a:defRPr/>
            </a:pPr>
            <a:r>
              <a:rPr lang="en-US" altLang="ko-KR" sz="1200" b="1" dirty="0">
                <a:latin typeface="メイリオ" panose="020B0604030504040204" pitchFamily="50" charset="-128"/>
                <a:ea typeface="メイリオ" panose="020B0604030504040204" pitchFamily="50" charset="-128"/>
                <a:cs typeface="맑은 고딕" charset="0"/>
              </a:rPr>
              <a:t>5.</a:t>
            </a:r>
            <a:r>
              <a:rPr lang="ko-KR" altLang="en-US" sz="1200" b="1" dirty="0">
                <a:latin typeface="メイリオ" panose="020B0604030504040204" pitchFamily="50" charset="-128"/>
                <a:ea typeface="맑은 고딕" charset="0"/>
                <a:cs typeface="맑은 고딕" charset="0"/>
              </a:rPr>
              <a:t> </a:t>
            </a:r>
            <a:r>
              <a:rPr lang="en-US" altLang="ja-JP" sz="1200" b="1" dirty="0" smtClean="0">
                <a:latin typeface="メイリオ" panose="020B0604030504040204" pitchFamily="50" charset="-128"/>
                <a:ea typeface="メイリオ" panose="020B0604030504040204" pitchFamily="50" charset="-128"/>
                <a:cs typeface="맑은 고딕" charset="0"/>
              </a:rPr>
              <a:t>IBO</a:t>
            </a:r>
            <a:r>
              <a:rPr lang="ja-JP" altLang="en-US" sz="1200" b="1" dirty="0" smtClean="0">
                <a:latin typeface="メイリオ" panose="020B0604030504040204" pitchFamily="50" charset="-128"/>
                <a:ea typeface="メイリオ" panose="020B0604030504040204" pitchFamily="50" charset="-128"/>
                <a:cs typeface="맑은 고딕" charset="0"/>
              </a:rPr>
              <a:t>登録申請完了</a:t>
            </a:r>
            <a:endParaRPr lang="en-US" altLang="ja-JP" sz="1200" b="1" dirty="0" smtClean="0">
              <a:latin typeface="メイリオ" panose="020B0604030504040204" pitchFamily="50" charset="-128"/>
              <a:ea typeface="メイリオ" panose="020B0604030504040204" pitchFamily="50" charset="-128"/>
              <a:cs typeface="맑은 고딕" charset="0"/>
            </a:endParaRPr>
          </a:p>
          <a:p>
            <a:pPr defTabSz="401638">
              <a:spcBef>
                <a:spcPts val="400"/>
              </a:spcBef>
              <a:defRPr/>
            </a:pPr>
            <a:r>
              <a:rPr lang="ja-JP" altLang="en-US" sz="1200" b="1" dirty="0" smtClean="0">
                <a:latin typeface="メイリオ" panose="020B0604030504040204" pitchFamily="50" charset="-128"/>
                <a:ea typeface="メイリオ" panose="020B0604030504040204" pitchFamily="50" charset="-128"/>
                <a:cs typeface="맑은 고딕" charset="0"/>
              </a:rPr>
              <a:t>    ご希望の商品を選択</a:t>
            </a:r>
            <a:endParaRPr lang="en-US" altLang="ja-JP" sz="1200" b="1" dirty="0" smtClean="0">
              <a:latin typeface="メイリオ" panose="020B0604030504040204" pitchFamily="50" charset="-128"/>
              <a:ea typeface="メイリオ" panose="020B0604030504040204" pitchFamily="50" charset="-128"/>
              <a:cs typeface="맑은 고딕" charset="0"/>
            </a:endParaRPr>
          </a:p>
        </p:txBody>
      </p:sp>
      <p:sp>
        <p:nvSpPr>
          <p:cNvPr id="43" name="Rectangle 1"/>
          <p:cNvSpPr>
            <a:spLocks/>
          </p:cNvSpPr>
          <p:nvPr/>
        </p:nvSpPr>
        <p:spPr bwMode="auto">
          <a:xfrm>
            <a:off x="6841054" y="1646077"/>
            <a:ext cx="2686731" cy="4657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defTabSz="401638">
              <a:spcBef>
                <a:spcPts val="400"/>
              </a:spcBef>
              <a:defRPr/>
            </a:pPr>
            <a:r>
              <a:rPr lang="en-US" altLang="ko-KR" sz="1200" b="1" dirty="0" smtClean="0">
                <a:latin typeface="メイリオ" panose="020B0604030504040204" pitchFamily="50" charset="-128"/>
                <a:ea typeface="メイリオ" panose="020B0604030504040204" pitchFamily="50" charset="-128"/>
                <a:cs typeface="맑은 고딕" charset="0"/>
              </a:rPr>
              <a:t>3</a:t>
            </a:r>
            <a:r>
              <a:rPr lang="en-US" altLang="ko-KR" sz="1200" b="1" dirty="0">
                <a:latin typeface="メイリオ" panose="020B0604030504040204" pitchFamily="50" charset="-128"/>
                <a:ea typeface="メイリオ" panose="020B0604030504040204" pitchFamily="50" charset="-128"/>
                <a:cs typeface="맑은 고딕" charset="0"/>
              </a:rPr>
              <a:t>.</a:t>
            </a:r>
            <a:r>
              <a:rPr lang="ko-KR" altLang="en-US" sz="1200" b="1" dirty="0">
                <a:latin typeface="メイリオ" panose="020B0604030504040204" pitchFamily="50" charset="-128"/>
                <a:ea typeface="맑은 고딕" charset="0"/>
                <a:cs typeface="맑은 고딕" charset="0"/>
              </a:rPr>
              <a:t> </a:t>
            </a:r>
            <a:r>
              <a:rPr lang="ja-JP" altLang="en-US" sz="1200" b="1" dirty="0">
                <a:latin typeface="メイリオ" panose="020B0604030504040204" pitchFamily="50" charset="-128"/>
                <a:ea typeface="メイリオ" panose="020B0604030504040204" pitchFamily="50" charset="-128"/>
                <a:cs typeface="맑은 고딕" charset="0"/>
              </a:rPr>
              <a:t>概要書面の表紙左上に記載されて</a:t>
            </a:r>
            <a:endParaRPr lang="en-US" altLang="ja-JP" sz="1200" b="1" dirty="0">
              <a:latin typeface="メイリオ" panose="020B0604030504040204" pitchFamily="50" charset="-128"/>
              <a:ea typeface="メイリオ" panose="020B0604030504040204" pitchFamily="50" charset="-128"/>
              <a:cs typeface="맑은 고딕" charset="0"/>
            </a:endParaRPr>
          </a:p>
          <a:p>
            <a:pPr defTabSz="401638">
              <a:spcBef>
                <a:spcPts val="400"/>
              </a:spcBef>
              <a:defRPr/>
            </a:pPr>
            <a:r>
              <a:rPr lang="ja-JP" altLang="en-US" sz="1200" b="1" dirty="0">
                <a:latin typeface="メイリオ" panose="020B0604030504040204" pitchFamily="50" charset="-128"/>
                <a:ea typeface="メイリオ" panose="020B0604030504040204" pitchFamily="50" charset="-128"/>
                <a:cs typeface="맑은 고딕" charset="0"/>
              </a:rPr>
              <a:t>　いる</a:t>
            </a:r>
            <a:r>
              <a:rPr lang="en-US" altLang="ja-JP" sz="1200" b="1" dirty="0">
                <a:latin typeface="メイリオ" panose="020B0604030504040204" pitchFamily="50" charset="-128"/>
                <a:ea typeface="メイリオ" panose="020B0604030504040204" pitchFamily="50" charset="-128"/>
                <a:cs typeface="맑은 고딕" charset="0"/>
              </a:rPr>
              <a:t>ACN</a:t>
            </a:r>
            <a:r>
              <a:rPr lang="ja-JP" altLang="en-US" sz="1200" b="1" dirty="0">
                <a:latin typeface="メイリオ" panose="020B0604030504040204" pitchFamily="50" charset="-128"/>
                <a:ea typeface="メイリオ" panose="020B0604030504040204" pitchFamily="50" charset="-128"/>
                <a:cs typeface="맑은 고딕" charset="0"/>
              </a:rPr>
              <a:t>ビジネス</a:t>
            </a:r>
            <a:r>
              <a:rPr lang="en-US" altLang="ja-JP" sz="1200" b="1" dirty="0">
                <a:latin typeface="メイリオ" panose="020B0604030504040204" pitchFamily="50" charset="-128"/>
                <a:ea typeface="メイリオ" panose="020B0604030504040204" pitchFamily="50" charset="-128"/>
                <a:cs typeface="맑은 고딕" charset="0"/>
              </a:rPr>
              <a:t>ID</a:t>
            </a:r>
            <a:r>
              <a:rPr lang="ja-JP" altLang="en-US" sz="1200" b="1" dirty="0">
                <a:latin typeface="メイリオ" panose="020B0604030504040204" pitchFamily="50" charset="-128"/>
                <a:ea typeface="メイリオ" panose="020B0604030504040204" pitchFamily="50" charset="-128"/>
                <a:cs typeface="맑은 고딕" charset="0"/>
              </a:rPr>
              <a:t>を入力</a:t>
            </a:r>
            <a:endParaRPr lang="en-US" altLang="ko-KR" sz="1200" b="1" dirty="0">
              <a:latin typeface="メイリオ" panose="020B0604030504040204" pitchFamily="50" charset="-128"/>
              <a:ea typeface="メイリオ" panose="020B0604030504040204" pitchFamily="50" charset="-128"/>
              <a:cs typeface="맑은 고딕" charset="0"/>
            </a:endParaRPr>
          </a:p>
        </p:txBody>
      </p:sp>
      <p:pic>
        <p:nvPicPr>
          <p:cNvPr id="4" name="図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2683" y="1166570"/>
            <a:ext cx="1417525" cy="2521306"/>
          </a:xfrm>
          <a:prstGeom prst="rect">
            <a:avLst/>
          </a:prstGeom>
          <a:ln w="3175"/>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pic>
      <p:pic>
        <p:nvPicPr>
          <p:cNvPr id="8" name="図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94099" y="3921654"/>
            <a:ext cx="1423276" cy="2531534"/>
          </a:xfrm>
          <a:prstGeom prst="rect">
            <a:avLst/>
          </a:prstGeom>
          <a:ln w="3175"/>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pic>
      <p:pic>
        <p:nvPicPr>
          <p:cNvPr id="10" name="図 9"/>
          <p:cNvPicPr>
            <a:picLocks noChangeAspect="1"/>
          </p:cNvPicPr>
          <p:nvPr/>
        </p:nvPicPr>
        <p:blipFill rotWithShape="1">
          <a:blip r:embed="rId5" cstate="email">
            <a:extLst>
              <a:ext uri="{28A0092B-C50C-407E-A947-70E740481C1C}">
                <a14:useLocalDpi xmlns:a14="http://schemas.microsoft.com/office/drawing/2010/main" val="0"/>
              </a:ext>
            </a:extLst>
          </a:blip>
          <a:srcRect t="9024" b="40520"/>
          <a:stretch/>
        </p:blipFill>
        <p:spPr>
          <a:xfrm>
            <a:off x="1393965" y="4916377"/>
            <a:ext cx="1423276" cy="1277301"/>
          </a:xfrm>
          <a:prstGeom prst="rect">
            <a:avLst/>
          </a:prstGeom>
          <a:solidFill>
            <a:srgbClr val="000000">
              <a:shade val="95000"/>
            </a:srgbClr>
          </a:solidFill>
          <a:ln w="6350" cap="sq">
            <a:solidFill>
              <a:srgbClr val="000000"/>
            </a:solidFill>
            <a:miter lim="800000"/>
          </a:ln>
          <a:effectLst/>
        </p:spPr>
      </p:pic>
      <p:pic>
        <p:nvPicPr>
          <p:cNvPr id="11" name="図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861437" y="1027444"/>
            <a:ext cx="1417140" cy="2520619"/>
          </a:xfrm>
          <a:prstGeom prst="rect">
            <a:avLst/>
          </a:prstGeom>
          <a:ln w="3175"/>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pic>
      <p:pic>
        <p:nvPicPr>
          <p:cNvPr id="14" name="図 13"/>
          <p:cNvPicPr>
            <a:picLocks noChangeAspect="1"/>
          </p:cNvPicPr>
          <p:nvPr/>
        </p:nvPicPr>
        <p:blipFill rotWithShape="1">
          <a:blip r:embed="rId7" cstate="email">
            <a:extLst>
              <a:ext uri="{28A0092B-C50C-407E-A947-70E740481C1C}">
                <a14:useLocalDpi xmlns:a14="http://schemas.microsoft.com/office/drawing/2010/main" val="0"/>
              </a:ext>
            </a:extLst>
          </a:blip>
          <a:srcRect t="27423" b="11693"/>
          <a:stretch/>
        </p:blipFill>
        <p:spPr>
          <a:xfrm>
            <a:off x="8209774" y="2277312"/>
            <a:ext cx="1216711" cy="1317617"/>
          </a:xfrm>
          <a:prstGeom prst="rect">
            <a:avLst/>
          </a:prstGeom>
          <a:solidFill>
            <a:srgbClr val="000000">
              <a:shade val="95000"/>
            </a:srgbClr>
          </a:solidFill>
          <a:ln w="28575" cap="sq">
            <a:solidFill>
              <a:srgbClr val="000000"/>
            </a:solidFill>
            <a:miter lim="800000"/>
          </a:ln>
          <a:effectLst>
            <a:outerShdw blurRad="63500" dist="50800" dir="2400000" sx="99000" sy="99000" algn="bl" rotWithShape="0">
              <a:srgbClr val="000000">
                <a:alpha val="40000"/>
              </a:srgbClr>
            </a:outerShdw>
          </a:effectLst>
        </p:spPr>
      </p:pic>
      <p:pic>
        <p:nvPicPr>
          <p:cNvPr id="19" name="図 1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190918" y="3885047"/>
            <a:ext cx="1421912" cy="2529107"/>
          </a:xfrm>
          <a:prstGeom prst="rect">
            <a:avLst/>
          </a:prstGeom>
          <a:ln w="3175"/>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pic>
      <p:pic>
        <p:nvPicPr>
          <p:cNvPr id="35" name="図 34"/>
          <p:cNvPicPr>
            <a:picLocks noChangeAspect="1"/>
          </p:cNvPicPr>
          <p:nvPr/>
        </p:nvPicPr>
        <p:blipFill rotWithShape="1">
          <a:blip r:embed="rId9" cstate="email">
            <a:extLst>
              <a:ext uri="{28A0092B-C50C-407E-A947-70E740481C1C}">
                <a14:useLocalDpi xmlns:a14="http://schemas.microsoft.com/office/drawing/2010/main" val="0"/>
              </a:ext>
            </a:extLst>
          </a:blip>
          <a:srcRect l="5178" t="53150" r="36927" b="41600"/>
          <a:stretch/>
        </p:blipFill>
        <p:spPr>
          <a:xfrm>
            <a:off x="1500197" y="5705711"/>
            <a:ext cx="1459014" cy="235325"/>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2" name="図 1"/>
          <p:cNvPicPr>
            <a:picLocks noChangeAspect="1"/>
          </p:cNvPicPr>
          <p:nvPr/>
        </p:nvPicPr>
        <p:blipFill rotWithShape="1">
          <a:blip r:embed="rId10" cstate="email">
            <a:extLst>
              <a:ext uri="{28A0092B-C50C-407E-A947-70E740481C1C}">
                <a14:useLocalDpi xmlns:a14="http://schemas.microsoft.com/office/drawing/2010/main" val="0"/>
              </a:ext>
            </a:extLst>
          </a:blip>
          <a:srcRect t="24801" r="38120" b="68680"/>
          <a:stretch/>
        </p:blipFill>
        <p:spPr>
          <a:xfrm>
            <a:off x="814884" y="1916044"/>
            <a:ext cx="1928143" cy="361268"/>
          </a:xfrm>
          <a:prstGeom prst="rect">
            <a:avLst/>
          </a:prstGeom>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pic>
      <p:pic>
        <p:nvPicPr>
          <p:cNvPr id="3" name="図 2"/>
          <p:cNvPicPr>
            <a:picLocks noChangeAspect="1"/>
          </p:cNvPicPr>
          <p:nvPr/>
        </p:nvPicPr>
        <p:blipFill rotWithShape="1">
          <a:blip r:embed="rId11" cstate="email">
            <a:extLst>
              <a:ext uri="{28A0092B-C50C-407E-A947-70E740481C1C}">
                <a14:useLocalDpi xmlns:a14="http://schemas.microsoft.com/office/drawing/2010/main" val="0"/>
              </a:ext>
            </a:extLst>
          </a:blip>
          <a:srcRect t="54639" r="4547" b="38011"/>
          <a:stretch/>
        </p:blipFill>
        <p:spPr>
          <a:xfrm>
            <a:off x="5097115" y="2303889"/>
            <a:ext cx="2901042" cy="39731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5" name="図 4"/>
          <p:cNvPicPr>
            <a:picLocks noChangeAspect="1"/>
          </p:cNvPicPr>
          <p:nvPr/>
        </p:nvPicPr>
        <p:blipFill rotWithShape="1">
          <a:blip r:embed="rId12" cstate="email">
            <a:extLst>
              <a:ext uri="{28A0092B-C50C-407E-A947-70E740481C1C}">
                <a14:useLocalDpi xmlns:a14="http://schemas.microsoft.com/office/drawing/2010/main" val="0"/>
              </a:ext>
            </a:extLst>
          </a:blip>
          <a:srcRect l="3292" t="73506" r="68695" b="21165"/>
          <a:stretch/>
        </p:blipFill>
        <p:spPr>
          <a:xfrm>
            <a:off x="5574642" y="5509682"/>
            <a:ext cx="1407869" cy="476415"/>
          </a:xfrm>
          <a:prstGeom prst="rect">
            <a:avLst/>
          </a:prstGeom>
          <a:solidFill>
            <a:srgbClr val="000000">
              <a:shade val="95000"/>
            </a:srgbClr>
          </a:solidFill>
          <a:ln w="38100" cap="sq">
            <a:solidFill>
              <a:srgbClr val="000000"/>
            </a:solidFill>
            <a:miter lim="800000"/>
          </a:ln>
          <a:effectLst>
            <a:outerShdw blurRad="254000" dist="190500" dir="2700000" sy="90000" algn="bl" rotWithShape="0">
              <a:srgbClr val="000000">
                <a:alpha val="40000"/>
              </a:srgbClr>
            </a:outerShdw>
          </a:effectLst>
        </p:spPr>
      </p:pic>
      <p:pic>
        <p:nvPicPr>
          <p:cNvPr id="27" name="Picture 15"/>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238996" y="1967782"/>
            <a:ext cx="1008063"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5"/>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278576" y="2535313"/>
            <a:ext cx="1008063"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5"/>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404192" y="5823373"/>
            <a:ext cx="1008063"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15"/>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420021" y="5854860"/>
            <a:ext cx="1008063"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1"/>
          <p:cNvSpPr>
            <a:spLocks/>
          </p:cNvSpPr>
          <p:nvPr/>
        </p:nvSpPr>
        <p:spPr bwMode="auto">
          <a:xfrm>
            <a:off x="632520" y="273211"/>
            <a:ext cx="9001000" cy="6299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defTabSz="361950"/>
            <a:r>
              <a:rPr lang="en-US" altLang="ko-KR" sz="3800" b="1" dirty="0" smtClean="0">
                <a:solidFill>
                  <a:srgbClr val="00245B"/>
                </a:solidFill>
                <a:latin typeface="맑은 고딕" charset="0"/>
                <a:ea typeface="맑은 고딕" charset="0"/>
                <a:cs typeface="맑은 고딕" charset="0"/>
                <a:sym typeface="굴림" charset="0"/>
              </a:rPr>
              <a:t>IBO</a:t>
            </a:r>
            <a:r>
              <a:rPr lang="ja-JP" altLang="en-US" sz="38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登録方法</a:t>
            </a:r>
            <a:endParaRPr lang="ko-KR" sz="3800" b="1" dirty="0">
              <a:solidFill>
                <a:srgbClr val="00245B"/>
              </a:solidFill>
              <a:latin typeface="メイリオ" panose="020B0604030504040204" pitchFamily="50" charset="-128"/>
              <a:ea typeface="맑은 고딕" charset="0"/>
              <a:cs typeface="맑은 고딕" charset="0"/>
            </a:endParaRPr>
          </a:p>
        </p:txBody>
      </p:sp>
    </p:spTree>
    <p:extLst>
      <p:ext uri="{BB962C8B-B14F-4D97-AF65-F5344CB8AC3E}">
        <p14:creationId xmlns:p14="http://schemas.microsoft.com/office/powerpoint/2010/main" val="169840282"/>
      </p:ext>
    </p:extLst>
  </p:cSld>
  <p:clrMapOvr>
    <a:masterClrMapping/>
  </p:clrMapOvr>
  <p:transition spd="med">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p:cNvSpPr>
          <p:nvPr/>
        </p:nvSpPr>
        <p:spPr bwMode="auto">
          <a:xfrm>
            <a:off x="632520" y="273211"/>
            <a:ext cx="9001000" cy="6299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defTabSz="361950"/>
            <a:r>
              <a:rPr lang="ja-JP" altLang="en-US" sz="3800" b="1" dirty="0">
                <a:solidFill>
                  <a:srgbClr val="00245B"/>
                </a:solidFill>
                <a:latin typeface="メイリオ" panose="020B0604030504040204" pitchFamily="50" charset="-128"/>
                <a:ea typeface="メイリオ" panose="020B0604030504040204" pitchFamily="50" charset="-128"/>
                <a:cs typeface="맑은 고딕" charset="0"/>
              </a:rPr>
              <a:t>カスタマーへ</a:t>
            </a:r>
            <a:r>
              <a:rPr lang="ja-JP" altLang="en-US" sz="3800" b="1" dirty="0" smtClean="0">
                <a:solidFill>
                  <a:srgbClr val="00245B"/>
                </a:solidFill>
                <a:latin typeface="メイリオ" panose="020B0604030504040204" pitchFamily="50" charset="-128"/>
                <a:ea typeface="メイリオ" panose="020B0604030504040204" pitchFamily="50" charset="-128"/>
                <a:cs typeface="맑은 고딕" charset="0"/>
              </a:rPr>
              <a:t>のアプローチ例 </a:t>
            </a:r>
            <a:r>
              <a:rPr lang="en-US" altLang="ja-JP" sz="3800" b="1" dirty="0" smtClean="0">
                <a:solidFill>
                  <a:srgbClr val="00245B"/>
                </a:solidFill>
                <a:latin typeface="メイリオ" panose="020B0604030504040204" pitchFamily="50" charset="-128"/>
                <a:ea typeface="メイリオ" panose="020B0604030504040204" pitchFamily="50" charset="-128"/>
                <a:cs typeface="맑은 고딕" charset="0"/>
              </a:rPr>
              <a:t>C</a:t>
            </a:r>
            <a:endParaRPr lang="ko-KR" altLang="ja-JP" sz="3800" b="1" dirty="0">
              <a:solidFill>
                <a:srgbClr val="00245B"/>
              </a:solidFill>
              <a:latin typeface="メイリオ" panose="020B0604030504040204" pitchFamily="50" charset="-128"/>
              <a:ea typeface="맑은 고딕" charset="0"/>
              <a:cs typeface="맑은 고딕" charset="0"/>
            </a:endParaRPr>
          </a:p>
        </p:txBody>
      </p:sp>
      <p:sp>
        <p:nvSpPr>
          <p:cNvPr id="14" name="Rectangle 1"/>
          <p:cNvSpPr>
            <a:spLocks/>
          </p:cNvSpPr>
          <p:nvPr/>
        </p:nvSpPr>
        <p:spPr bwMode="auto">
          <a:xfrm>
            <a:off x="639961" y="1988840"/>
            <a:ext cx="3016895" cy="504825"/>
          </a:xfrm>
          <a:prstGeom prst="rect">
            <a:avLst/>
          </a:prstGeom>
          <a:solidFill>
            <a:srgbClr val="01204F">
              <a:alpha val="72556"/>
            </a:srgbClr>
          </a:solidFill>
          <a:ln w="3175">
            <a:noFill/>
            <a:round/>
            <a:headEnd/>
            <a:tailEnd/>
          </a:ln>
          <a:effectLst>
            <a:outerShdw blurRad="38100" dist="26940" dir="5400000" algn="ctr" rotWithShape="0">
              <a:srgbClr val="000000">
                <a:alpha val="34998"/>
              </a:srgbClr>
            </a:outerShdw>
          </a:effectLst>
        </p:spPr>
        <p:txBody>
          <a:bodyPr lIns="37419" tIns="37419" rIns="37419" bIns="37419" anchor="ctr"/>
          <a:lstStyle/>
          <a:p>
            <a:pPr defTabSz="569913"/>
            <a:endParaRPr lang="ko-KR" sz="5200">
              <a:ea typeface="굴림" charset="0"/>
              <a:cs typeface="굴림" charset="0"/>
            </a:endParaRPr>
          </a:p>
        </p:txBody>
      </p:sp>
      <p:sp>
        <p:nvSpPr>
          <p:cNvPr id="15" name="Rectangle 2"/>
          <p:cNvSpPr txBox="1">
            <a:spLocks noChangeArrowheads="1"/>
          </p:cNvSpPr>
          <p:nvPr/>
        </p:nvSpPr>
        <p:spPr bwMode="auto">
          <a:xfrm>
            <a:off x="785176" y="2022848"/>
            <a:ext cx="2982994" cy="65151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39700" indent="-139700" algn="l" defTabSz="361950" rtl="0" eaLnBrk="0" fontAlgn="base" hangingPunct="0">
              <a:spcBef>
                <a:spcPts val="2600"/>
              </a:spcBef>
              <a:spcAft>
                <a:spcPct val="0"/>
              </a:spcAft>
              <a:buSzPct val="75000"/>
              <a:buChar char="•"/>
              <a:defRPr sz="2300">
                <a:solidFill>
                  <a:srgbClr val="FFFFFF"/>
                </a:solidFill>
                <a:latin typeface="+mn-lt"/>
                <a:ea typeface="ＭＳ Ｐゴシック" charset="0"/>
                <a:cs typeface="+mn-cs"/>
                <a:sym typeface="Helvetica" charset="0"/>
              </a:defRPr>
            </a:lvl1pPr>
            <a:lvl2pPr marL="1292225" indent="-1047750"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2pPr>
            <a:lvl3pPr marL="1536700"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3pPr>
            <a:lvl4pPr marL="1782763"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4pPr>
            <a:lvl5pPr marL="2028825" indent="-1044575" algn="l" defTabSz="361950" rtl="0" eaLnBrk="0" fontAlgn="base" hangingPunct="0">
              <a:spcBef>
                <a:spcPts val="2600"/>
              </a:spcBef>
              <a:spcAft>
                <a:spcPct val="0"/>
              </a:spcAft>
              <a:buSzPct val="75000"/>
              <a:buChar char="•"/>
              <a:defRPr sz="2300">
                <a:solidFill>
                  <a:srgbClr val="FFFFFF"/>
                </a:solidFill>
                <a:latin typeface="+mn-lt"/>
                <a:ea typeface="+mn-ea"/>
                <a:cs typeface="+mn-cs"/>
                <a:sym typeface="Helvetica" charset="0"/>
              </a:defRPr>
            </a:lvl5pPr>
            <a:lvl6pPr marL="24860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6pPr>
            <a:lvl7pPr marL="29432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7pPr>
            <a:lvl8pPr marL="34004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8pPr>
            <a:lvl9pPr marL="3857625" indent="-1044575" algn="l" defTabSz="361950" rtl="0" fontAlgn="base" hangingPunct="0">
              <a:spcBef>
                <a:spcPts val="2600"/>
              </a:spcBef>
              <a:spcAft>
                <a:spcPct val="0"/>
              </a:spcAft>
              <a:buSzPct val="75000"/>
              <a:buChar char="•"/>
              <a:defRPr sz="2300">
                <a:solidFill>
                  <a:srgbClr val="FFFFFF"/>
                </a:solidFill>
                <a:latin typeface="+mn-lt"/>
                <a:ea typeface="+mn-ea"/>
                <a:cs typeface="+mn-cs"/>
                <a:sym typeface="Helvetica" charset="0"/>
              </a:defRPr>
            </a:lvl9pPr>
          </a:lstStyle>
          <a:p>
            <a:pPr marL="0" indent="0" defTabSz="363538" eaLnBrk="1">
              <a:spcBef>
                <a:spcPts val="2500"/>
              </a:spcBef>
              <a:buSzTx/>
              <a:buFontTx/>
              <a:buNone/>
            </a:pPr>
            <a:r>
              <a:rPr lang="en-US" altLang="ko-KR" sz="2800" b="1" kern="0" dirty="0">
                <a:latin typeface="맑은 고딕" charset="0"/>
                <a:ea typeface="맑은 고딕" charset="0"/>
                <a:cs typeface="맑은 고딕" charset="0"/>
              </a:rPr>
              <a:t>C</a:t>
            </a:r>
            <a:r>
              <a:rPr lang="en-US" altLang="ko-KR" sz="2800" b="1" kern="0" dirty="0" smtClean="0">
                <a:latin typeface="맑은 고딕" charset="0"/>
                <a:ea typeface="맑은 고딕" charset="0"/>
                <a:cs typeface="맑은 고딕" charset="0"/>
              </a:rPr>
              <a:t>. </a:t>
            </a:r>
            <a:r>
              <a:rPr lang="ja-JP" altLang="en-US" sz="2400" b="1" kern="0" dirty="0" smtClean="0">
                <a:latin typeface="メイリオ" panose="020B0604030504040204" pitchFamily="50" charset="-128"/>
                <a:ea typeface="メイリオ" panose="020B0604030504040204" pitchFamily="50" charset="-128"/>
                <a:cs typeface="맑은 고딕" charset="0"/>
              </a:rPr>
              <a:t>ごめんなさい</a:t>
            </a:r>
            <a:endParaRPr lang="ko-KR" sz="2400" b="1" kern="0" dirty="0">
              <a:latin typeface="メイリオ" panose="020B0604030504040204" pitchFamily="50" charset="-128"/>
              <a:ea typeface="맑은 고딕" charset="0"/>
              <a:cs typeface="맑은 고딕" charset="0"/>
            </a:endParaRPr>
          </a:p>
        </p:txBody>
      </p:sp>
      <p:sp>
        <p:nvSpPr>
          <p:cNvPr id="19" name="Rectangle 1"/>
          <p:cNvSpPr/>
          <p:nvPr/>
        </p:nvSpPr>
        <p:spPr>
          <a:xfrm>
            <a:off x="416496" y="1196752"/>
            <a:ext cx="7802136" cy="430887"/>
          </a:xfrm>
          <a:prstGeom prst="rect">
            <a:avLst/>
          </a:prstGeom>
        </p:spPr>
        <p:txBody>
          <a:bodyPr wrap="none">
            <a:spAutoFit/>
          </a:bodyPr>
          <a:lstStyle/>
          <a:p>
            <a:r>
              <a:rPr lang="ja-JP" altLang="en-US" b="1" dirty="0" smtClean="0">
                <a:latin typeface="メイリオ" panose="020B0604030504040204" pitchFamily="50" charset="-128"/>
                <a:ea typeface="メイリオ" panose="020B0604030504040204" pitchFamily="50" charset="-128"/>
                <a:cs typeface="맑은 고딕" charset="0"/>
              </a:rPr>
              <a:t>「</a:t>
            </a:r>
            <a:r>
              <a:rPr lang="ja-JP" altLang="en-US" b="1" dirty="0" smtClean="0">
                <a:latin typeface="メイリオ" panose="020B0604030504040204" pitchFamily="50" charset="-128"/>
                <a:ea typeface="メイリオ" panose="020B0604030504040204" pitchFamily="50" charset="-128"/>
              </a:rPr>
              <a:t>実は、お願い</a:t>
            </a:r>
            <a:r>
              <a:rPr lang="ja-JP" altLang="en-US" b="1" dirty="0">
                <a:latin typeface="メイリオ" panose="020B0604030504040204" pitchFamily="50" charset="-128"/>
                <a:ea typeface="メイリオ" panose="020B0604030504040204" pitchFamily="50" charset="-128"/>
              </a:rPr>
              <a:t>があるんですけど、聞いてもらえますか？」</a:t>
            </a:r>
          </a:p>
        </p:txBody>
      </p:sp>
      <p:sp>
        <p:nvSpPr>
          <p:cNvPr id="2" name="正方形/長方形 1"/>
          <p:cNvSpPr/>
          <p:nvPr/>
        </p:nvSpPr>
        <p:spPr>
          <a:xfrm>
            <a:off x="4706778" y="3198168"/>
            <a:ext cx="184731" cy="830997"/>
          </a:xfrm>
          <a:prstGeom prst="rect">
            <a:avLst/>
          </a:prstGeom>
        </p:spPr>
        <p:txBody>
          <a:bodyPr wrap="none">
            <a:spAutoFit/>
          </a:bodyPr>
          <a:lstStyle/>
          <a:p>
            <a:pPr defTabSz="361950"/>
            <a:endParaRPr lang="en-US" altLang="ko-KR" sz="2400" b="1" dirty="0" smtClean="0">
              <a:solidFill>
                <a:srgbClr val="00245B"/>
              </a:solidFill>
              <a:latin typeface="メイリオ" panose="020B0604030504040204" pitchFamily="50" charset="-128"/>
              <a:ea typeface="メイリオ" panose="020B0604030504040204" pitchFamily="50" charset="-128"/>
              <a:cs typeface="맑은 고딕" charset="0"/>
            </a:endParaRPr>
          </a:p>
          <a:p>
            <a:pPr defTabSz="361950"/>
            <a:endParaRPr lang="ko-KR" altLang="ja-JP" sz="2400" b="1" dirty="0">
              <a:solidFill>
                <a:srgbClr val="00245B"/>
              </a:solidFill>
              <a:latin typeface="メイリオ" panose="020B0604030504040204" pitchFamily="50" charset="-128"/>
              <a:ea typeface="맑은 고딕" charset="0"/>
              <a:cs typeface="맑은 고딕" charset="0"/>
            </a:endParaRPr>
          </a:p>
        </p:txBody>
      </p:sp>
      <p:sp>
        <p:nvSpPr>
          <p:cNvPr id="8" name="Rectangle 3"/>
          <p:cNvSpPr>
            <a:spLocks/>
          </p:cNvSpPr>
          <p:nvPr/>
        </p:nvSpPr>
        <p:spPr bwMode="auto">
          <a:xfrm>
            <a:off x="645345" y="3591791"/>
            <a:ext cx="8612384" cy="17849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0395" tIns="30395" rIns="30395" bIns="30395" anchor="ctr">
            <a:spAutoFit/>
          </a:bodyPr>
          <a:lstStyle/>
          <a:p>
            <a:pPr defTabSz="330200">
              <a:defRPr sz="3800">
                <a:latin typeface="ヒラギノ角ゴ Pro W6"/>
                <a:ea typeface="ヒラギノ角ゴ Pro W6"/>
                <a:cs typeface="ヒラギノ角ゴ Pro W6"/>
                <a:sym typeface="ヒラギノ角ゴ Pro W6"/>
              </a:defRPr>
            </a:pPr>
            <a:r>
              <a:rPr lang="ja-JP" altLang="en-US" sz="1400" b="1" dirty="0" smtClean="0">
                <a:latin typeface="メイリオ" panose="020B0604030504040204" pitchFamily="50" charset="-128"/>
                <a:ea typeface="メイリオ" panose="020B0604030504040204" pitchFamily="50" charset="-128"/>
                <a:cs typeface="MS PGothic"/>
                <a:sym typeface="MS PGothic"/>
              </a:rPr>
              <a:t>「実は</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仕</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事を</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始めて</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今昇格を目指しています。そこでぜひお力を貸していただきたいのです</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。内容</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は、費用も手間もかからず、電気代が今までよりお得になる可能性のあるサービス</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をご紹介したいので</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す</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。万一</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安くならなかったとしても、今までと同じで、高くなることはありません</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。手</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数料などの事前費用や長期契約などは全くなく、今までと質も内容も変わらないサービスで、ひとつだけ変わることは請求書が電力会社からではなく、</a:t>
            </a:r>
            <a:r>
              <a:rPr lang="en-US" altLang="ja-JP" sz="1400" b="1" dirty="0">
                <a:solidFill>
                  <a:schemeClr val="tx1"/>
                </a:solidFill>
                <a:latin typeface="メイリオ" panose="020B0604030504040204" pitchFamily="50" charset="-128"/>
                <a:ea typeface="メイリオ" panose="020B0604030504040204" pitchFamily="50" charset="-128"/>
                <a:cs typeface="MS PGothic"/>
                <a:sym typeface="MS PGothic"/>
              </a:rPr>
              <a:t>XOOM</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エナジーから届くようになるということだけです。もしもサービスに満足いただけなかったら、いつでもどんな理由でも元に戻すことができます。また</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、お客さまを</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紹介すること</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で電</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気</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代が無料になるチャンスがあるキ</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ャンペー</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ンに</a:t>
            </a:r>
            <a:r>
              <a:rPr lang="ja-JP" altLang="en-US" sz="1400" b="1" dirty="0">
                <a:solidFill>
                  <a:schemeClr val="tx1"/>
                </a:solidFill>
                <a:latin typeface="メイリオ" panose="020B0604030504040204" pitchFamily="50" charset="-128"/>
                <a:ea typeface="メイリオ" panose="020B0604030504040204" pitchFamily="50" charset="-128"/>
                <a:cs typeface="MS PGothic"/>
                <a:sym typeface="MS PGothic"/>
              </a:rPr>
              <a:t>も参加できるんです。どうでしょうか？もしよかったら、試してみていただけませんか</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a:t>
            </a:r>
            <a:endParaRPr lang="en-US" altLang="ja-JP" sz="1400" b="1" dirty="0" smtClean="0">
              <a:solidFill>
                <a:schemeClr val="tx1"/>
              </a:solidFill>
              <a:latin typeface="メイリオ" panose="020B0604030504040204" pitchFamily="50" charset="-128"/>
              <a:ea typeface="メイリオ" panose="020B0604030504040204" pitchFamily="50" charset="-128"/>
              <a:cs typeface="MS PGothic"/>
              <a:sym typeface="MS PGothic"/>
            </a:endParaRPr>
          </a:p>
        </p:txBody>
      </p:sp>
      <p:sp>
        <p:nvSpPr>
          <p:cNvPr id="9" name="Rectangle 3"/>
          <p:cNvSpPr>
            <a:spLocks/>
          </p:cNvSpPr>
          <p:nvPr/>
        </p:nvSpPr>
        <p:spPr bwMode="auto">
          <a:xfrm>
            <a:off x="632520" y="2869781"/>
            <a:ext cx="8625209" cy="4922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0395" tIns="30395" rIns="30395" bIns="30395" anchor="ctr">
            <a:spAutoFit/>
          </a:bodyPr>
          <a:lstStyle/>
          <a:p>
            <a:pPr defTabSz="330200">
              <a:defRPr sz="3800">
                <a:latin typeface="ヒラギノ角ゴ Pro W6"/>
                <a:ea typeface="ヒラギノ角ゴ Pro W6"/>
                <a:cs typeface="ヒラギノ角ゴ Pro W6"/>
                <a:sym typeface="ヒラギノ角ゴ Pro W6"/>
              </a:defRPr>
            </a:pPr>
            <a:r>
              <a:rPr lang="ja-JP" altLang="en-US" sz="1400" b="1" dirty="0" smtClean="0">
                <a:latin typeface="メイリオ" panose="020B0604030504040204" pitchFamily="50" charset="-128"/>
                <a:ea typeface="メイリオ" panose="020B0604030504040204" pitchFamily="50" charset="-128"/>
                <a:cs typeface="MS PGothic"/>
                <a:sym typeface="MS PGothic"/>
              </a:rPr>
              <a:t>「</a:t>
            </a:r>
            <a:r>
              <a:rPr lang="ja-JP" altLang="en-US" sz="1400" b="1" dirty="0">
                <a:latin typeface="メイリオ" panose="020B0604030504040204" pitchFamily="50" charset="-128"/>
                <a:ea typeface="メイリオ" panose="020B0604030504040204" pitchFamily="50" charset="-128"/>
                <a:cs typeface="MS PGothic"/>
                <a:sym typeface="MS PGothic"/>
              </a:rPr>
              <a:t>そうですか</a:t>
            </a:r>
            <a:r>
              <a:rPr lang="ja-JP" altLang="en-US" sz="1400" b="1" dirty="0" err="1">
                <a:latin typeface="メイリオ" panose="020B0604030504040204" pitchFamily="50" charset="-128"/>
                <a:ea typeface="メイリオ" panose="020B0604030504040204" pitchFamily="50" charset="-128"/>
                <a:cs typeface="MS PGothic"/>
                <a:sym typeface="MS PGothic"/>
              </a:rPr>
              <a:t>．．．</a:t>
            </a:r>
            <a:r>
              <a:rPr lang="ja-JP" altLang="en-US" sz="1400" b="1" dirty="0">
                <a:latin typeface="メイリオ" panose="020B0604030504040204" pitchFamily="50" charset="-128"/>
                <a:ea typeface="メイリオ" panose="020B0604030504040204" pitchFamily="50" charset="-128"/>
                <a:cs typeface="MS PGothic"/>
                <a:sym typeface="MS PGothic"/>
              </a:rPr>
              <a:t>わかりました。それではどなたか私にご協力いただけそうな方をご紹介いただく</a:t>
            </a:r>
            <a:r>
              <a:rPr lang="ja-JP" altLang="en-US" sz="1400" b="1" dirty="0" smtClean="0">
                <a:latin typeface="メイリオ" panose="020B0604030504040204" pitchFamily="50" charset="-128"/>
                <a:ea typeface="メイリオ" panose="020B0604030504040204" pitchFamily="50" charset="-128"/>
                <a:cs typeface="MS PGothic"/>
                <a:sym typeface="MS PGothic"/>
              </a:rPr>
              <a:t>こと</a:t>
            </a:r>
            <a:endParaRPr lang="en-US" altLang="ja-JP" sz="1400" b="1" dirty="0" smtClean="0">
              <a:latin typeface="メイリオ" panose="020B0604030504040204" pitchFamily="50" charset="-128"/>
              <a:ea typeface="メイリオ" panose="020B0604030504040204" pitchFamily="50" charset="-128"/>
              <a:cs typeface="MS PGothic"/>
              <a:sym typeface="MS PGothic"/>
            </a:endParaRPr>
          </a:p>
          <a:p>
            <a:pPr defTabSz="330200">
              <a:defRPr sz="3800">
                <a:latin typeface="ヒラギノ角ゴ Pro W6"/>
                <a:ea typeface="ヒラギノ角ゴ Pro W6"/>
                <a:cs typeface="ヒラギノ角ゴ Pro W6"/>
                <a:sym typeface="ヒラギノ角ゴ Pro W6"/>
              </a:defRPr>
            </a:pPr>
            <a:r>
              <a:rPr lang="ja-JP" altLang="en-US" sz="1400" b="1" dirty="0">
                <a:latin typeface="メイリオ" panose="020B0604030504040204" pitchFamily="50" charset="-128"/>
                <a:ea typeface="メイリオ" panose="020B0604030504040204" pitchFamily="50" charset="-128"/>
                <a:cs typeface="MS PGothic"/>
                <a:sym typeface="MS PGothic"/>
              </a:rPr>
              <a:t>　</a:t>
            </a:r>
            <a:r>
              <a:rPr lang="ja-JP" altLang="en-US" sz="1400" b="1" dirty="0" smtClean="0">
                <a:latin typeface="メイリオ" panose="020B0604030504040204" pitchFamily="50" charset="-128"/>
                <a:ea typeface="メイリオ" panose="020B0604030504040204" pitchFamily="50" charset="-128"/>
                <a:cs typeface="MS PGothic"/>
                <a:sym typeface="MS PGothic"/>
              </a:rPr>
              <a:t>は</a:t>
            </a:r>
            <a:r>
              <a:rPr lang="ja-JP" altLang="en-US" sz="1400" b="1" dirty="0">
                <a:latin typeface="メイリオ" panose="020B0604030504040204" pitchFamily="50" charset="-128"/>
                <a:ea typeface="メイリオ" panose="020B0604030504040204" pitchFamily="50" charset="-128"/>
                <a:cs typeface="MS PGothic"/>
                <a:sym typeface="MS PGothic"/>
              </a:rPr>
              <a:t>可能ですか？ </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a:t>
            </a:r>
            <a:endParaRPr lang="en-US" altLang="ja-JP" sz="1400" b="1" dirty="0" smtClean="0">
              <a:solidFill>
                <a:schemeClr val="tx1"/>
              </a:solidFill>
              <a:latin typeface="メイリオ" panose="020B0604030504040204" pitchFamily="50" charset="-128"/>
              <a:ea typeface="メイリオ" panose="020B0604030504040204" pitchFamily="50" charset="-128"/>
              <a:cs typeface="MS PGothic"/>
              <a:sym typeface="MS PGothic"/>
            </a:endParaRPr>
          </a:p>
        </p:txBody>
      </p:sp>
      <p:sp>
        <p:nvSpPr>
          <p:cNvPr id="10" name="Rectangle 3"/>
          <p:cNvSpPr>
            <a:spLocks/>
          </p:cNvSpPr>
          <p:nvPr/>
        </p:nvSpPr>
        <p:spPr bwMode="auto">
          <a:xfrm>
            <a:off x="750152" y="5606462"/>
            <a:ext cx="8625209" cy="2768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0395" tIns="30395" rIns="30395" bIns="30395" anchor="ctr">
            <a:spAutoFit/>
          </a:bodyPr>
          <a:lstStyle/>
          <a:p>
            <a:pPr defTabSz="330200">
              <a:defRPr sz="3800">
                <a:latin typeface="ヒラギノ角ゴ Pro W6"/>
                <a:ea typeface="ヒラギノ角ゴ Pro W6"/>
                <a:cs typeface="ヒラギノ角ゴ Pro W6"/>
                <a:sym typeface="ヒラギノ角ゴ Pro W6"/>
              </a:defRPr>
            </a:pPr>
            <a:r>
              <a:rPr lang="ja-JP" altLang="en-US" sz="1400" b="1" dirty="0" smtClean="0">
                <a:latin typeface="メイリオ" panose="020B0604030504040204" pitchFamily="50" charset="-128"/>
                <a:ea typeface="メイリオ" panose="020B0604030504040204" pitchFamily="50" charset="-128"/>
                <a:cs typeface="MS PGothic"/>
                <a:sym typeface="MS PGothic"/>
              </a:rPr>
              <a:t>「</a:t>
            </a:r>
            <a:r>
              <a:rPr lang="ja-JP" altLang="en-US" sz="1400" b="1" dirty="0">
                <a:latin typeface="メイリオ" panose="020B0604030504040204" pitchFamily="50" charset="-128"/>
                <a:ea typeface="メイリオ" panose="020B0604030504040204" pitchFamily="50" charset="-128"/>
                <a:cs typeface="MS PGothic"/>
                <a:sym typeface="MS PGothic"/>
              </a:rPr>
              <a:t>どうでしょう、どなたかご興味がありそうな方をご存知ですか？ </a:t>
            </a:r>
            <a:r>
              <a:rPr lang="ja-JP" altLang="en-US" sz="1400" b="1" dirty="0" smtClean="0">
                <a:solidFill>
                  <a:schemeClr val="tx1"/>
                </a:solidFill>
                <a:latin typeface="メイリオ" panose="020B0604030504040204" pitchFamily="50" charset="-128"/>
                <a:ea typeface="メイリオ" panose="020B0604030504040204" pitchFamily="50" charset="-128"/>
                <a:cs typeface="MS PGothic"/>
                <a:sym typeface="MS PGothic"/>
              </a:rPr>
              <a:t>」</a:t>
            </a:r>
            <a:endParaRPr lang="en-US" altLang="ja-JP" sz="1400" b="1" dirty="0" smtClean="0">
              <a:solidFill>
                <a:schemeClr val="tx1"/>
              </a:solidFill>
              <a:latin typeface="メイリオ" panose="020B0604030504040204" pitchFamily="50" charset="-128"/>
              <a:ea typeface="メイリオ" panose="020B0604030504040204" pitchFamily="50" charset="-128"/>
              <a:cs typeface="MS PGothic"/>
              <a:sym typeface="MS PGothic"/>
            </a:endParaRPr>
          </a:p>
        </p:txBody>
      </p:sp>
      <p:sp>
        <p:nvSpPr>
          <p:cNvPr id="13" name="Rectangle 5"/>
          <p:cNvSpPr>
            <a:spLocks/>
          </p:cNvSpPr>
          <p:nvPr/>
        </p:nvSpPr>
        <p:spPr bwMode="auto">
          <a:xfrm>
            <a:off x="416496" y="6453336"/>
            <a:ext cx="7992888" cy="2602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7419" tIns="37419" rIns="37419" bIns="37419" anchor="ctr">
            <a:spAutoFit/>
          </a:bodyPr>
          <a:lstStyle/>
          <a:p>
            <a:r>
              <a:rPr lang="en-US" altLang="ja-JP" sz="1200" dirty="0" smtClean="0">
                <a:solidFill>
                  <a:schemeClr val="tx1"/>
                </a:solidFill>
                <a:latin typeface="メイリオ" panose="020B0604030504040204" pitchFamily="50" charset="-128"/>
                <a:ea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rPr>
              <a:t>アプローチの際は</a:t>
            </a:r>
            <a:r>
              <a:rPr lang="en-US" altLang="ja-JP" sz="1200" dirty="0" smtClean="0">
                <a:solidFill>
                  <a:schemeClr val="tx1"/>
                </a:solidFill>
                <a:latin typeface="メイリオ" panose="020B0604030504040204" pitchFamily="50" charset="-128"/>
                <a:ea typeface="メイリオ" panose="020B0604030504040204" pitchFamily="50" charset="-128"/>
              </a:rPr>
              <a:t>ACN</a:t>
            </a:r>
            <a:r>
              <a:rPr lang="ja-JP" altLang="en-US" sz="1200" dirty="0" smtClean="0">
                <a:solidFill>
                  <a:schemeClr val="tx1"/>
                </a:solidFill>
                <a:latin typeface="メイリオ" panose="020B0604030504040204" pitchFamily="50" charset="-128"/>
                <a:ea typeface="メイリオ" panose="020B0604030504040204" pitchFamily="50" charset="-128"/>
              </a:rPr>
              <a:t>の</a:t>
            </a:r>
            <a:r>
              <a:rPr lang="en-US" altLang="ja-JP" sz="1200" dirty="0" smtClean="0">
                <a:solidFill>
                  <a:schemeClr val="tx1"/>
                </a:solidFill>
                <a:latin typeface="メイリオ" panose="020B0604030504040204" pitchFamily="50" charset="-128"/>
                <a:ea typeface="メイリオ" panose="020B0604030504040204" pitchFamily="50" charset="-128"/>
              </a:rPr>
              <a:t>IBO</a:t>
            </a:r>
            <a:r>
              <a:rPr lang="ja-JP" altLang="en-US" sz="1200" dirty="0" smtClean="0">
                <a:solidFill>
                  <a:schemeClr val="tx1"/>
                </a:solidFill>
                <a:latin typeface="メイリオ" panose="020B0604030504040204" pitchFamily="50" charset="-128"/>
                <a:ea typeface="メイリオ" panose="020B0604030504040204" pitchFamily="50" charset="-128"/>
              </a:rPr>
              <a:t>であること、氏名、ビジネスの勧誘であることを伝えましょう。</a:t>
            </a:r>
            <a:endParaRPr lang="ja-JP" altLang="en-US" sz="12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13027168"/>
      </p:ext>
    </p:extLst>
  </p:cSld>
  <p:clrMapOvr>
    <a:masterClrMapping/>
  </p:clrMapOvr>
  <p:transition spd="med">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1"/>
          <p:cNvSpPr>
            <a:spLocks/>
          </p:cNvSpPr>
          <p:nvPr/>
        </p:nvSpPr>
        <p:spPr bwMode="auto">
          <a:xfrm>
            <a:off x="416496" y="1986600"/>
            <a:ext cx="3240360" cy="5375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r>
              <a:rPr lang="ja-JP" altLang="en-US" sz="3200" b="1" dirty="0">
                <a:latin typeface="メイリオ" panose="020B0604030504040204" pitchFamily="50" charset="-128"/>
                <a:ea typeface="メイリオ" panose="020B0604030504040204" pitchFamily="50" charset="-128"/>
              </a:rPr>
              <a:t>申し込み方法</a:t>
            </a:r>
          </a:p>
        </p:txBody>
      </p:sp>
      <p:pic>
        <p:nvPicPr>
          <p:cNvPr id="38" name="image24.png"/>
          <p:cNvPicPr>
            <a:picLocks noChangeAspect="1"/>
          </p:cNvPicPr>
          <p:nvPr/>
        </p:nvPicPr>
        <p:blipFill>
          <a:blip r:embed="rId2">
            <a:extLst/>
          </a:blip>
          <a:stretch>
            <a:fillRect/>
          </a:stretch>
        </p:blipFill>
        <p:spPr>
          <a:xfrm>
            <a:off x="272480" y="260648"/>
            <a:ext cx="1158727" cy="337327"/>
          </a:xfrm>
          <a:prstGeom prst="rect">
            <a:avLst/>
          </a:prstGeom>
          <a:ln w="12700">
            <a:miter lim="400000"/>
          </a:ln>
        </p:spPr>
      </p:pic>
      <p:sp>
        <p:nvSpPr>
          <p:cNvPr id="2" name="正方形/長方形 1"/>
          <p:cNvSpPr/>
          <p:nvPr/>
        </p:nvSpPr>
        <p:spPr>
          <a:xfrm>
            <a:off x="1568624" y="351754"/>
            <a:ext cx="4334620" cy="246221"/>
          </a:xfrm>
          <a:prstGeom prst="rect">
            <a:avLst/>
          </a:prstGeom>
        </p:spPr>
        <p:txBody>
          <a:bodyPr wrap="square">
            <a:spAutoFit/>
          </a:bodyPr>
          <a:lstStyle/>
          <a:p>
            <a:r>
              <a:rPr lang="en-US" altLang="ja-JP" sz="1000" dirty="0">
                <a:latin typeface="メイリオ" panose="020B0604030504040204" pitchFamily="50" charset="-128"/>
                <a:ea typeface="メイリオ" panose="020B0604030504040204" pitchFamily="50" charset="-128"/>
              </a:rPr>
              <a:t>XOOM</a:t>
            </a:r>
            <a:r>
              <a:rPr lang="ja-JP" altLang="en-US" sz="1000" dirty="0">
                <a:latin typeface="メイリオ" panose="020B0604030504040204" pitchFamily="50" charset="-128"/>
                <a:ea typeface="メイリオ" panose="020B0604030504040204" pitchFamily="50" charset="-128"/>
              </a:rPr>
              <a:t>エナジー お申し込み方法</a:t>
            </a:r>
          </a:p>
        </p:txBody>
      </p:sp>
      <p:pic>
        <p:nvPicPr>
          <p:cNvPr id="47" name="image8.png"/>
          <p:cNvPicPr>
            <a:picLocks noChangeAspect="1"/>
          </p:cNvPicPr>
          <p:nvPr/>
        </p:nvPicPr>
        <p:blipFill>
          <a:blip r:embed="rId3">
            <a:extLst/>
          </a:blip>
          <a:srcRect t="15155" r="16537" b="5967"/>
          <a:stretch>
            <a:fillRect/>
          </a:stretch>
        </p:blipFill>
        <p:spPr>
          <a:xfrm>
            <a:off x="4019672" y="1727291"/>
            <a:ext cx="5422464" cy="3416433"/>
          </a:xfrm>
          <a:prstGeom prst="rect">
            <a:avLst/>
          </a:prstGeom>
          <a:ln w="12700">
            <a:miter lim="400000"/>
          </a:ln>
        </p:spPr>
      </p:pic>
      <p:pic>
        <p:nvPicPr>
          <p:cNvPr id="48" name="image57.png"/>
          <p:cNvPicPr>
            <a:picLocks noChangeAspect="1"/>
          </p:cNvPicPr>
          <p:nvPr/>
        </p:nvPicPr>
        <p:blipFill>
          <a:blip r:embed="rId4">
            <a:extLst/>
          </a:blip>
          <a:srcRect l="346" r="201"/>
          <a:stretch>
            <a:fillRect/>
          </a:stretch>
        </p:blipFill>
        <p:spPr>
          <a:xfrm>
            <a:off x="5416695" y="1875782"/>
            <a:ext cx="3916393" cy="2227773"/>
          </a:xfrm>
          <a:prstGeom prst="rect">
            <a:avLst/>
          </a:prstGeom>
          <a:ln w="12700">
            <a:miter lim="400000"/>
          </a:ln>
          <a:effectLst/>
        </p:spPr>
      </p:pic>
      <p:pic>
        <p:nvPicPr>
          <p:cNvPr id="49" name="image10.png"/>
          <p:cNvPicPr>
            <a:picLocks noChangeAspect="1"/>
          </p:cNvPicPr>
          <p:nvPr/>
        </p:nvPicPr>
        <p:blipFill>
          <a:blip r:embed="rId5">
            <a:extLst/>
          </a:blip>
          <a:stretch>
            <a:fillRect/>
          </a:stretch>
        </p:blipFill>
        <p:spPr>
          <a:xfrm>
            <a:off x="6753200" y="2852936"/>
            <a:ext cx="369482" cy="591171"/>
          </a:xfrm>
          <a:prstGeom prst="rect">
            <a:avLst/>
          </a:prstGeom>
          <a:ln w="12700">
            <a:miter lim="400000"/>
          </a:ln>
          <a:effectLst>
            <a:outerShdw blurRad="127000" dist="220420" dir="5400000" rotWithShape="0">
              <a:srgbClr val="000000">
                <a:alpha val="72377"/>
              </a:srgbClr>
            </a:outerShdw>
          </a:effectLst>
        </p:spPr>
      </p:pic>
      <p:sp>
        <p:nvSpPr>
          <p:cNvPr id="50" name="Shape 545"/>
          <p:cNvSpPr/>
          <p:nvPr/>
        </p:nvSpPr>
        <p:spPr>
          <a:xfrm>
            <a:off x="297857" y="2563721"/>
            <a:ext cx="4450585" cy="134908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914400">
              <a:lnSpc>
                <a:spcPct val="90000"/>
              </a:lnSpc>
              <a:spcBef>
                <a:spcPts val="1000"/>
              </a:spcBef>
              <a:defRPr sz="3700">
                <a:latin typeface="游ゴシック"/>
                <a:ea typeface="游ゴシック"/>
                <a:cs typeface="游ゴシック"/>
                <a:sym typeface="游ゴシック"/>
              </a:defRPr>
            </a:lvl1pPr>
          </a:lstStyle>
          <a:p>
            <a:pPr>
              <a:lnSpc>
                <a:spcPct val="150000"/>
              </a:lnSpc>
            </a:pPr>
            <a:r>
              <a:rPr sz="1800" b="1" dirty="0" err="1">
                <a:latin typeface="メイリオ" panose="020B0604030504040204" pitchFamily="50" charset="-128"/>
                <a:ea typeface="メイリオ" panose="020B0604030504040204" pitchFamily="50" charset="-128"/>
              </a:rPr>
              <a:t>ACN</a:t>
            </a:r>
            <a:r>
              <a:rPr sz="1800" b="1" dirty="0" err="1" smtClean="0">
                <a:latin typeface="メイリオ" panose="020B0604030504040204" pitchFamily="50" charset="-128"/>
                <a:ea typeface="メイリオ" panose="020B0604030504040204" pitchFamily="50" charset="-128"/>
              </a:rPr>
              <a:t>サイトのホームページより</a:t>
            </a:r>
            <a:r>
              <a:rPr lang="ja-JP" altLang="en-US" sz="1800" b="1" dirty="0">
                <a:latin typeface="メイリオ" panose="020B0604030504040204" pitchFamily="50" charset="-128"/>
                <a:ea typeface="メイリオ" panose="020B0604030504040204" pitchFamily="50" charset="-128"/>
              </a:rPr>
              <a:t>　</a:t>
            </a:r>
            <a:r>
              <a:rPr lang="ja-JP" altLang="en-US" sz="1800" b="1" dirty="0" smtClean="0">
                <a:latin typeface="メイリオ" panose="020B0604030504040204" pitchFamily="50" charset="-128"/>
                <a:ea typeface="メイリオ" panose="020B0604030504040204" pitchFamily="50" charset="-128"/>
              </a:rPr>
              <a:t>　</a:t>
            </a:r>
            <a:r>
              <a:rPr sz="1800" b="1" dirty="0" err="1" smtClean="0">
                <a:latin typeface="メイリオ" panose="020B0604030504040204" pitchFamily="50" charset="-128"/>
                <a:ea typeface="メイリオ" panose="020B0604030504040204" pitchFamily="50" charset="-128"/>
              </a:rPr>
              <a:t>XOOMエナジージャパンサイトへ</a:t>
            </a:r>
            <a:r>
              <a:rPr lang="ja-JP" altLang="en-US" sz="1800" b="1" dirty="0" smtClean="0">
                <a:latin typeface="メイリオ" panose="020B0604030504040204" pitchFamily="50" charset="-128"/>
                <a:ea typeface="メイリオ" panose="020B0604030504040204" pitchFamily="50" charset="-128"/>
              </a:rPr>
              <a:t>　　　</a:t>
            </a:r>
            <a:r>
              <a:rPr sz="1800" b="1" dirty="0" err="1" smtClean="0">
                <a:latin typeface="メイリオ" panose="020B0604030504040204" pitchFamily="50" charset="-128"/>
                <a:ea typeface="メイリオ" panose="020B0604030504040204" pitchFamily="50" charset="-128"/>
              </a:rPr>
              <a:t>アクセスして申し込み手続きを行います</a:t>
            </a:r>
            <a:r>
              <a:rPr sz="1800" b="1" dirty="0">
                <a:latin typeface="メイリオ" panose="020B0604030504040204" pitchFamily="50" charset="-128"/>
                <a:ea typeface="メイリオ" panose="020B0604030504040204" pitchFamily="50" charset="-128"/>
              </a:rPr>
              <a:t>。</a:t>
            </a:r>
          </a:p>
        </p:txBody>
      </p:sp>
      <p:sp>
        <p:nvSpPr>
          <p:cNvPr id="51" name="Shape 546"/>
          <p:cNvSpPr/>
          <p:nvPr/>
        </p:nvSpPr>
        <p:spPr>
          <a:xfrm>
            <a:off x="295025" y="4230624"/>
            <a:ext cx="4538102" cy="25494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914400">
              <a:lnSpc>
                <a:spcPct val="90000"/>
              </a:lnSpc>
              <a:spcBef>
                <a:spcPts val="1000"/>
              </a:spcBef>
              <a:defRPr sz="2100">
                <a:latin typeface="游ゴシック"/>
                <a:ea typeface="游ゴシック"/>
                <a:cs typeface="游ゴシック"/>
                <a:sym typeface="游ゴシック"/>
              </a:defRPr>
            </a:lvl1pPr>
          </a:lstStyle>
          <a:p>
            <a:r>
              <a:rPr sz="1100" dirty="0">
                <a:latin typeface="メイリオ" panose="020B0604030504040204" pitchFamily="50" charset="-128"/>
                <a:ea typeface="メイリオ" panose="020B0604030504040204" pitchFamily="50" charset="-128"/>
              </a:rPr>
              <a:t>※「</a:t>
            </a:r>
            <a:r>
              <a:rPr sz="1100" dirty="0" err="1">
                <a:latin typeface="メイリオ" panose="020B0604030504040204" pitchFamily="50" charset="-128"/>
                <a:ea typeface="メイリオ" panose="020B0604030504040204" pitchFamily="50" charset="-128"/>
              </a:rPr>
              <a:t>電気ご使用量のお知らせ</a:t>
            </a:r>
            <a:r>
              <a:rPr sz="1100" dirty="0">
                <a:latin typeface="メイリオ" panose="020B0604030504040204" pitchFamily="50" charset="-128"/>
                <a:ea typeface="メイリオ" panose="020B0604030504040204" pitchFamily="50" charset="-128"/>
              </a:rPr>
              <a:t>」(</a:t>
            </a:r>
            <a:r>
              <a:rPr sz="1100" dirty="0" err="1">
                <a:latin typeface="メイリオ" panose="020B0604030504040204" pitchFamily="50" charset="-128"/>
                <a:ea typeface="メイリオ" panose="020B0604030504040204" pitchFamily="50" charset="-128"/>
              </a:rPr>
              <a:t>検針票）をお手元にご用意ください</a:t>
            </a:r>
            <a:r>
              <a:rPr sz="1100" dirty="0">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4920389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1"/>
          <p:cNvSpPr>
            <a:spLocks/>
          </p:cNvSpPr>
          <p:nvPr/>
        </p:nvSpPr>
        <p:spPr bwMode="auto">
          <a:xfrm>
            <a:off x="339913" y="1628800"/>
            <a:ext cx="3240360" cy="10300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r>
              <a:rPr lang="ja-JP" altLang="en-US" sz="3200" b="1" dirty="0" smtClean="0">
                <a:latin typeface="メイリオ" panose="020B0604030504040204" pitchFamily="50" charset="-128"/>
                <a:ea typeface="メイリオ" panose="020B0604030504040204" pitchFamily="50" charset="-128"/>
              </a:rPr>
              <a:t>ステップ１</a:t>
            </a:r>
            <a:endParaRPr lang="en-US" altLang="ja-JP" sz="3200" b="1" dirty="0" smtClean="0">
              <a:latin typeface="メイリオ" panose="020B0604030504040204" pitchFamily="50" charset="-128"/>
              <a:ea typeface="メイリオ" panose="020B0604030504040204" pitchFamily="50" charset="-128"/>
            </a:endParaRPr>
          </a:p>
          <a:p>
            <a:r>
              <a:rPr lang="ja-JP" altLang="en-US" sz="3200" b="1" dirty="0" smtClean="0">
                <a:latin typeface="メイリオ" panose="020B0604030504040204" pitchFamily="50" charset="-128"/>
                <a:ea typeface="メイリオ" panose="020B0604030504040204" pitchFamily="50" charset="-128"/>
              </a:rPr>
              <a:t>エリアを選択</a:t>
            </a:r>
            <a:endParaRPr lang="ja-JP" altLang="en-US" sz="3200" b="1" dirty="0">
              <a:latin typeface="メイリオ" panose="020B0604030504040204" pitchFamily="50" charset="-128"/>
              <a:ea typeface="メイリオ" panose="020B0604030504040204" pitchFamily="50" charset="-128"/>
            </a:endParaRPr>
          </a:p>
        </p:txBody>
      </p:sp>
      <p:pic>
        <p:nvPicPr>
          <p:cNvPr id="38" name="image24.png"/>
          <p:cNvPicPr>
            <a:picLocks noChangeAspect="1"/>
          </p:cNvPicPr>
          <p:nvPr/>
        </p:nvPicPr>
        <p:blipFill>
          <a:blip r:embed="rId2">
            <a:extLst/>
          </a:blip>
          <a:stretch>
            <a:fillRect/>
          </a:stretch>
        </p:blipFill>
        <p:spPr>
          <a:xfrm>
            <a:off x="272480" y="260648"/>
            <a:ext cx="1158727" cy="337327"/>
          </a:xfrm>
          <a:prstGeom prst="rect">
            <a:avLst/>
          </a:prstGeom>
          <a:ln w="12700">
            <a:miter lim="400000"/>
          </a:ln>
        </p:spPr>
      </p:pic>
      <p:sp>
        <p:nvSpPr>
          <p:cNvPr id="2" name="正方形/長方形 1"/>
          <p:cNvSpPr/>
          <p:nvPr/>
        </p:nvSpPr>
        <p:spPr>
          <a:xfrm>
            <a:off x="1568624" y="351754"/>
            <a:ext cx="4334620" cy="246221"/>
          </a:xfrm>
          <a:prstGeom prst="rect">
            <a:avLst/>
          </a:prstGeom>
        </p:spPr>
        <p:txBody>
          <a:bodyPr wrap="square">
            <a:spAutoFit/>
          </a:bodyPr>
          <a:lstStyle/>
          <a:p>
            <a:r>
              <a:rPr lang="en-US" altLang="ja-JP" sz="1000" dirty="0">
                <a:latin typeface="メイリオ" panose="020B0604030504040204" pitchFamily="50" charset="-128"/>
                <a:ea typeface="メイリオ" panose="020B0604030504040204" pitchFamily="50" charset="-128"/>
              </a:rPr>
              <a:t>XOOM</a:t>
            </a:r>
            <a:r>
              <a:rPr lang="ja-JP" altLang="en-US" sz="1000" dirty="0">
                <a:latin typeface="メイリオ" panose="020B0604030504040204" pitchFamily="50" charset="-128"/>
                <a:ea typeface="メイリオ" panose="020B0604030504040204" pitchFamily="50" charset="-128"/>
              </a:rPr>
              <a:t>エナジー お申し込み方法</a:t>
            </a:r>
          </a:p>
        </p:txBody>
      </p:sp>
      <p:sp>
        <p:nvSpPr>
          <p:cNvPr id="50" name="Shape 545"/>
          <p:cNvSpPr/>
          <p:nvPr/>
        </p:nvSpPr>
        <p:spPr>
          <a:xfrm>
            <a:off x="306829" y="2780928"/>
            <a:ext cx="3816424" cy="8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914400">
              <a:lnSpc>
                <a:spcPct val="90000"/>
              </a:lnSpc>
              <a:spcBef>
                <a:spcPts val="1000"/>
              </a:spcBef>
              <a:defRPr sz="3700">
                <a:latin typeface="游ゴシック"/>
                <a:ea typeface="游ゴシック"/>
                <a:cs typeface="游ゴシック"/>
                <a:sym typeface="游ゴシック"/>
              </a:defRPr>
            </a:lvl1pPr>
          </a:lstStyle>
          <a:p>
            <a:pPr>
              <a:lnSpc>
                <a:spcPct val="150000"/>
              </a:lnSpc>
            </a:pPr>
            <a:r>
              <a:rPr lang="ja-JP" altLang="en-US" sz="1600" spc="-150" dirty="0">
                <a:latin typeface="メイリオ" panose="020B0604030504040204" pitchFamily="50" charset="-128"/>
                <a:ea typeface="メイリオ" panose="020B0604030504040204" pitchFamily="50" charset="-128"/>
              </a:rPr>
              <a:t>郵便番号を入力、または都道府県を選択</a:t>
            </a:r>
            <a:r>
              <a:rPr lang="ja-JP" altLang="en-US" sz="1600" spc="-150" dirty="0" smtClean="0">
                <a:latin typeface="メイリオ" panose="020B0604030504040204" pitchFamily="50" charset="-128"/>
                <a:ea typeface="メイリオ" panose="020B0604030504040204" pitchFamily="50" charset="-128"/>
              </a:rPr>
              <a:t>し</a:t>
            </a:r>
            <a:r>
              <a:rPr lang="ja-JP" altLang="en-US" sz="1600" spc="-150" dirty="0">
                <a:latin typeface="メイリオ" panose="020B0604030504040204" pitchFamily="50" charset="-128"/>
                <a:ea typeface="メイリオ" panose="020B0604030504040204" pitchFamily="50" charset="-128"/>
              </a:rPr>
              <a:t>　</a:t>
            </a:r>
            <a:r>
              <a:rPr lang="ja-JP" altLang="en-US" sz="1600" spc="-150" dirty="0" smtClean="0">
                <a:latin typeface="メイリオ" panose="020B0604030504040204" pitchFamily="50" charset="-128"/>
                <a:ea typeface="メイリオ" panose="020B0604030504040204" pitchFamily="50" charset="-128"/>
              </a:rPr>
              <a:t>電力</a:t>
            </a:r>
            <a:r>
              <a:rPr lang="ja-JP" altLang="en-US" sz="1600" spc="-150" dirty="0">
                <a:latin typeface="メイリオ" panose="020B0604030504040204" pitchFamily="50" charset="-128"/>
                <a:ea typeface="メイリオ" panose="020B0604030504040204" pitchFamily="50" charset="-128"/>
              </a:rPr>
              <a:t>会社やプランの選択へ進みます。</a:t>
            </a:r>
            <a:endParaRPr sz="1600" spc="-150" dirty="0">
              <a:latin typeface="メイリオ" panose="020B0604030504040204" pitchFamily="50" charset="-128"/>
              <a:ea typeface="メイリオ" panose="020B0604030504040204" pitchFamily="50" charset="-128"/>
            </a:endParaRPr>
          </a:p>
        </p:txBody>
      </p:sp>
      <p:pic>
        <p:nvPicPr>
          <p:cNvPr id="10" name="image58.png"/>
          <p:cNvPicPr>
            <a:picLocks noChangeAspect="1"/>
          </p:cNvPicPr>
          <p:nvPr/>
        </p:nvPicPr>
        <p:blipFill>
          <a:blip r:embed="rId3">
            <a:extLst/>
          </a:blip>
          <a:srcRect l="942" r="662"/>
          <a:stretch>
            <a:fillRect/>
          </a:stretch>
        </p:blipFill>
        <p:spPr>
          <a:xfrm>
            <a:off x="4232920" y="1412776"/>
            <a:ext cx="5344058" cy="3312368"/>
          </a:xfrm>
          <a:prstGeom prst="rect">
            <a:avLst/>
          </a:prstGeom>
          <a:ln w="12700">
            <a:miter lim="400000"/>
          </a:ln>
          <a:effectLst>
            <a:outerShdw blurRad="127000" dist="156292" dir="5400000" rotWithShape="0">
              <a:srgbClr val="000000">
                <a:alpha val="41143"/>
              </a:srgbClr>
            </a:outerShdw>
          </a:effectLst>
        </p:spPr>
      </p:pic>
    </p:spTree>
    <p:extLst>
      <p:ext uri="{BB962C8B-B14F-4D97-AF65-F5344CB8AC3E}">
        <p14:creationId xmlns:p14="http://schemas.microsoft.com/office/powerpoint/2010/main" val="13769702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1"/>
          <p:cNvSpPr>
            <a:spLocks/>
          </p:cNvSpPr>
          <p:nvPr/>
        </p:nvSpPr>
        <p:spPr bwMode="auto">
          <a:xfrm>
            <a:off x="339913" y="1628800"/>
            <a:ext cx="3240360" cy="10300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r>
              <a:rPr lang="ja-JP" altLang="en-US" sz="3200" b="1" dirty="0" smtClean="0">
                <a:latin typeface="メイリオ" panose="020B0604030504040204" pitchFamily="50" charset="-128"/>
                <a:ea typeface="メイリオ" panose="020B0604030504040204" pitchFamily="50" charset="-128"/>
              </a:rPr>
              <a:t>ステップ</a:t>
            </a:r>
            <a:r>
              <a:rPr lang="en-US" altLang="ja-JP" sz="3200" b="1" dirty="0" smtClean="0">
                <a:latin typeface="メイリオ" panose="020B0604030504040204" pitchFamily="50" charset="-128"/>
                <a:ea typeface="メイリオ" panose="020B0604030504040204" pitchFamily="50" charset="-128"/>
              </a:rPr>
              <a:t>2</a:t>
            </a:r>
          </a:p>
          <a:p>
            <a:r>
              <a:rPr lang="ja-JP" altLang="en-US" sz="3200" b="1" dirty="0" smtClean="0">
                <a:latin typeface="メイリオ" panose="020B0604030504040204" pitchFamily="50" charset="-128"/>
                <a:ea typeface="メイリオ" panose="020B0604030504040204" pitchFamily="50" charset="-128"/>
              </a:rPr>
              <a:t>プランの選択</a:t>
            </a:r>
            <a:endParaRPr lang="ja-JP" altLang="en-US" sz="3200" b="1" dirty="0">
              <a:latin typeface="メイリオ" panose="020B0604030504040204" pitchFamily="50" charset="-128"/>
              <a:ea typeface="メイリオ" panose="020B0604030504040204" pitchFamily="50" charset="-128"/>
            </a:endParaRPr>
          </a:p>
        </p:txBody>
      </p:sp>
      <p:pic>
        <p:nvPicPr>
          <p:cNvPr id="38" name="image24.png"/>
          <p:cNvPicPr>
            <a:picLocks noChangeAspect="1"/>
          </p:cNvPicPr>
          <p:nvPr/>
        </p:nvPicPr>
        <p:blipFill>
          <a:blip r:embed="rId2">
            <a:extLst/>
          </a:blip>
          <a:stretch>
            <a:fillRect/>
          </a:stretch>
        </p:blipFill>
        <p:spPr>
          <a:xfrm>
            <a:off x="272480" y="260648"/>
            <a:ext cx="1158727" cy="337327"/>
          </a:xfrm>
          <a:prstGeom prst="rect">
            <a:avLst/>
          </a:prstGeom>
          <a:ln w="12700">
            <a:miter lim="400000"/>
          </a:ln>
        </p:spPr>
      </p:pic>
      <p:sp>
        <p:nvSpPr>
          <p:cNvPr id="2" name="正方形/長方形 1"/>
          <p:cNvSpPr/>
          <p:nvPr/>
        </p:nvSpPr>
        <p:spPr>
          <a:xfrm>
            <a:off x="1568624" y="351754"/>
            <a:ext cx="4334620" cy="246221"/>
          </a:xfrm>
          <a:prstGeom prst="rect">
            <a:avLst/>
          </a:prstGeom>
        </p:spPr>
        <p:txBody>
          <a:bodyPr wrap="square">
            <a:spAutoFit/>
          </a:bodyPr>
          <a:lstStyle/>
          <a:p>
            <a:r>
              <a:rPr lang="en-US" altLang="ja-JP" sz="1000" dirty="0">
                <a:latin typeface="メイリオ" panose="020B0604030504040204" pitchFamily="50" charset="-128"/>
                <a:ea typeface="メイリオ" panose="020B0604030504040204" pitchFamily="50" charset="-128"/>
              </a:rPr>
              <a:t>XOOM</a:t>
            </a:r>
            <a:r>
              <a:rPr lang="ja-JP" altLang="en-US" sz="1000" dirty="0">
                <a:latin typeface="メイリオ" panose="020B0604030504040204" pitchFamily="50" charset="-128"/>
                <a:ea typeface="メイリオ" panose="020B0604030504040204" pitchFamily="50" charset="-128"/>
              </a:rPr>
              <a:t>エナジー お申し込み方法</a:t>
            </a:r>
          </a:p>
        </p:txBody>
      </p:sp>
      <p:sp>
        <p:nvSpPr>
          <p:cNvPr id="50" name="Shape 545"/>
          <p:cNvSpPr/>
          <p:nvPr/>
        </p:nvSpPr>
        <p:spPr>
          <a:xfrm>
            <a:off x="306829" y="2839919"/>
            <a:ext cx="3816424" cy="72327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914400">
              <a:lnSpc>
                <a:spcPct val="90000"/>
              </a:lnSpc>
              <a:spcBef>
                <a:spcPts val="1000"/>
              </a:spcBef>
              <a:defRPr sz="3700">
                <a:latin typeface="游ゴシック"/>
                <a:ea typeface="游ゴシック"/>
                <a:cs typeface="游ゴシック"/>
                <a:sym typeface="游ゴシック"/>
              </a:defRPr>
            </a:lvl1pPr>
          </a:lstStyle>
          <a:p>
            <a:pPr>
              <a:lnSpc>
                <a:spcPct val="100000"/>
              </a:lnSpc>
            </a:pPr>
            <a:r>
              <a:rPr lang="ja-JP" altLang="en-US" sz="1600" dirty="0" smtClean="0">
                <a:latin typeface="メイリオ" panose="020B0604030504040204" pitchFamily="50" charset="-128"/>
                <a:ea typeface="メイリオ" panose="020B0604030504040204" pitchFamily="50" charset="-128"/>
              </a:rPr>
              <a:t>「詳細」でプランの内容を確認し</a:t>
            </a:r>
            <a:endParaRPr lang="en-US" altLang="ja-JP" sz="1600" dirty="0" smtClean="0">
              <a:latin typeface="メイリオ" panose="020B0604030504040204" pitchFamily="50" charset="-128"/>
              <a:ea typeface="メイリオ" panose="020B0604030504040204" pitchFamily="50" charset="-128"/>
            </a:endParaRPr>
          </a:p>
          <a:p>
            <a:pPr>
              <a:lnSpc>
                <a:spcPct val="100000"/>
              </a:lnSpc>
            </a:pPr>
            <a:r>
              <a:rPr lang="ja-JP" altLang="en-US" sz="1600" dirty="0" smtClean="0">
                <a:latin typeface="メイリオ" panose="020B0604030504040204" pitchFamily="50" charset="-128"/>
                <a:ea typeface="メイリオ" panose="020B0604030504040204" pitchFamily="50" charset="-128"/>
              </a:rPr>
              <a:t> プランを選びます。</a:t>
            </a:r>
            <a:endParaRPr sz="1600" dirty="0">
              <a:latin typeface="メイリオ" panose="020B0604030504040204" pitchFamily="50" charset="-128"/>
              <a:ea typeface="メイリオ" panose="020B0604030504040204" pitchFamily="50" charset="-128"/>
            </a:endParaRPr>
          </a:p>
        </p:txBody>
      </p:sp>
      <p:grpSp>
        <p:nvGrpSpPr>
          <p:cNvPr id="8" name="グループ化 7"/>
          <p:cNvGrpSpPr/>
          <p:nvPr/>
        </p:nvGrpSpPr>
        <p:grpSpPr>
          <a:xfrm>
            <a:off x="3735934" y="989210"/>
            <a:ext cx="5520020" cy="4881469"/>
            <a:chOff x="3958646" y="989210"/>
            <a:chExt cx="5520020" cy="4881469"/>
          </a:xfrm>
          <a:effectLst>
            <a:outerShdw blurRad="127000" dist="156210" dir="5400000" algn="t" rotWithShape="0">
              <a:prstClr val="black">
                <a:alpha val="50000"/>
              </a:prstClr>
            </a:outerShdw>
          </a:effectLst>
        </p:grpSpPr>
        <p:pic>
          <p:nvPicPr>
            <p:cNvPr id="7" name="image59.png"/>
            <p:cNvPicPr>
              <a:picLocks noChangeAspect="1"/>
            </p:cNvPicPr>
            <p:nvPr/>
          </p:nvPicPr>
          <p:blipFill rotWithShape="1">
            <a:blip r:embed="rId3">
              <a:extLst/>
            </a:blip>
            <a:srcRect t="69531" b="8149"/>
            <a:stretch/>
          </p:blipFill>
          <p:spPr>
            <a:xfrm>
              <a:off x="3958647" y="4391960"/>
              <a:ext cx="5520019" cy="1478719"/>
            </a:xfrm>
            <a:prstGeom prst="rect">
              <a:avLst/>
            </a:prstGeom>
            <a:ln w="12700">
              <a:miter lim="400000"/>
            </a:ln>
            <a:effectLst/>
          </p:spPr>
        </p:pic>
        <p:pic>
          <p:nvPicPr>
            <p:cNvPr id="6" name="図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58646" y="989210"/>
              <a:ext cx="5520019" cy="3402751"/>
            </a:xfrm>
            <a:prstGeom prst="rect">
              <a:avLst/>
            </a:prstGeom>
          </p:spPr>
        </p:pic>
      </p:grpSp>
    </p:spTree>
    <p:extLst>
      <p:ext uri="{BB962C8B-B14F-4D97-AF65-F5344CB8AC3E}">
        <p14:creationId xmlns:p14="http://schemas.microsoft.com/office/powerpoint/2010/main" val="32483374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1"/>
          <p:cNvSpPr>
            <a:spLocks/>
          </p:cNvSpPr>
          <p:nvPr/>
        </p:nvSpPr>
        <p:spPr bwMode="auto">
          <a:xfrm>
            <a:off x="339912" y="980728"/>
            <a:ext cx="6629311" cy="5375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r>
              <a:rPr lang="ja-JP" altLang="en-US" sz="3200" b="1" dirty="0" smtClean="0">
                <a:latin typeface="メイリオ" panose="020B0604030504040204" pitchFamily="50" charset="-128"/>
                <a:ea typeface="メイリオ" panose="020B0604030504040204" pitchFamily="50" charset="-128"/>
              </a:rPr>
              <a:t>ステップ</a:t>
            </a:r>
            <a:r>
              <a:rPr lang="en-US" altLang="ja-JP" sz="3200" b="1" dirty="0" smtClean="0">
                <a:latin typeface="メイリオ" panose="020B0604030504040204" pitchFamily="50" charset="-128"/>
                <a:ea typeface="メイリオ" panose="020B0604030504040204" pitchFamily="50" charset="-128"/>
              </a:rPr>
              <a:t>3</a:t>
            </a:r>
            <a:r>
              <a:rPr lang="ja-JP" altLang="en-US" sz="3200" b="1" dirty="0">
                <a:latin typeface="メイリオ" panose="020B0604030504040204" pitchFamily="50" charset="-128"/>
                <a:ea typeface="メイリオ" panose="020B0604030504040204" pitchFamily="50" charset="-128"/>
              </a:rPr>
              <a:t> </a:t>
            </a:r>
            <a:r>
              <a:rPr lang="ja-JP" altLang="en-US" sz="3200" b="1" dirty="0" smtClean="0">
                <a:latin typeface="メイリオ" panose="020B0604030504040204" pitchFamily="50" charset="-128"/>
                <a:ea typeface="メイリオ" panose="020B0604030504040204" pitchFamily="50" charset="-128"/>
              </a:rPr>
              <a:t>ご使用場所情報の入力</a:t>
            </a:r>
            <a:endParaRPr lang="en-US" altLang="ja-JP" sz="3200" b="1" dirty="0" smtClean="0">
              <a:latin typeface="メイリオ" panose="020B0604030504040204" pitchFamily="50" charset="-128"/>
              <a:ea typeface="メイリオ" panose="020B0604030504040204" pitchFamily="50" charset="-128"/>
            </a:endParaRPr>
          </a:p>
        </p:txBody>
      </p:sp>
      <p:pic>
        <p:nvPicPr>
          <p:cNvPr id="38" name="image24.png"/>
          <p:cNvPicPr>
            <a:picLocks noChangeAspect="1"/>
          </p:cNvPicPr>
          <p:nvPr/>
        </p:nvPicPr>
        <p:blipFill>
          <a:blip r:embed="rId2">
            <a:extLst/>
          </a:blip>
          <a:stretch>
            <a:fillRect/>
          </a:stretch>
        </p:blipFill>
        <p:spPr>
          <a:xfrm>
            <a:off x="272480" y="260648"/>
            <a:ext cx="1158727" cy="337327"/>
          </a:xfrm>
          <a:prstGeom prst="rect">
            <a:avLst/>
          </a:prstGeom>
          <a:ln w="12700">
            <a:miter lim="400000"/>
          </a:ln>
        </p:spPr>
      </p:pic>
      <p:sp>
        <p:nvSpPr>
          <p:cNvPr id="2" name="正方形/長方形 1"/>
          <p:cNvSpPr/>
          <p:nvPr/>
        </p:nvSpPr>
        <p:spPr>
          <a:xfrm>
            <a:off x="1568624" y="351754"/>
            <a:ext cx="4334620" cy="246221"/>
          </a:xfrm>
          <a:prstGeom prst="rect">
            <a:avLst/>
          </a:prstGeom>
        </p:spPr>
        <p:txBody>
          <a:bodyPr wrap="square">
            <a:spAutoFit/>
          </a:bodyPr>
          <a:lstStyle/>
          <a:p>
            <a:r>
              <a:rPr lang="en-US" altLang="ja-JP" sz="1000" dirty="0">
                <a:latin typeface="メイリオ" panose="020B0604030504040204" pitchFamily="50" charset="-128"/>
                <a:ea typeface="メイリオ" panose="020B0604030504040204" pitchFamily="50" charset="-128"/>
              </a:rPr>
              <a:t>XOOM</a:t>
            </a:r>
            <a:r>
              <a:rPr lang="ja-JP" altLang="en-US" sz="1000" dirty="0">
                <a:latin typeface="メイリオ" panose="020B0604030504040204" pitchFamily="50" charset="-128"/>
                <a:ea typeface="メイリオ" panose="020B0604030504040204" pitchFamily="50" charset="-128"/>
              </a:rPr>
              <a:t>エナジー お申し込み方法</a:t>
            </a:r>
          </a:p>
        </p:txBody>
      </p:sp>
      <p:sp>
        <p:nvSpPr>
          <p:cNvPr id="50" name="Shape 545"/>
          <p:cNvSpPr/>
          <p:nvPr/>
        </p:nvSpPr>
        <p:spPr>
          <a:xfrm>
            <a:off x="339912" y="1573202"/>
            <a:ext cx="3710068" cy="111312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914400">
              <a:lnSpc>
                <a:spcPct val="90000"/>
              </a:lnSpc>
              <a:spcBef>
                <a:spcPts val="1000"/>
              </a:spcBef>
              <a:defRPr sz="3700">
                <a:latin typeface="游ゴシック"/>
                <a:ea typeface="游ゴシック"/>
                <a:cs typeface="游ゴシック"/>
                <a:sym typeface="游ゴシック"/>
              </a:defRPr>
            </a:lvl1pPr>
          </a:lstStyle>
          <a:p>
            <a:pPr>
              <a:lnSpc>
                <a:spcPct val="100000"/>
              </a:lnSpc>
            </a:pPr>
            <a:r>
              <a:rPr lang="ja-JP" altLang="en-US" sz="1400" b="1" dirty="0" smtClean="0">
                <a:latin typeface="メイリオ" panose="020B0604030504040204" pitchFamily="50" charset="-128"/>
                <a:ea typeface="メイリオ" panose="020B0604030504040204" pitchFamily="50" charset="-128"/>
              </a:rPr>
              <a:t>①</a:t>
            </a:r>
            <a:r>
              <a:rPr lang="ja-JP" altLang="en-US" sz="1400" b="1" dirty="0">
                <a:latin typeface="メイリオ" panose="020B0604030504040204" pitchFamily="50" charset="-128"/>
                <a:ea typeface="メイリオ" panose="020B0604030504040204" pitchFamily="50" charset="-128"/>
              </a:rPr>
              <a:t>「電力需給約款」を読み、同意の場合は</a:t>
            </a:r>
            <a:r>
              <a:rPr lang="ja-JP" altLang="en-US" sz="1400" b="1" dirty="0" smtClean="0">
                <a:latin typeface="メイリオ" panose="020B0604030504040204" pitchFamily="50" charset="-128"/>
                <a:ea typeface="メイリオ" panose="020B0604030504040204" pitchFamily="50" charset="-128"/>
              </a:rPr>
              <a:t>✔</a:t>
            </a:r>
            <a:endParaRPr lang="en-US" altLang="ja-JP" sz="1400" b="1" dirty="0" smtClean="0">
              <a:latin typeface="メイリオ" panose="020B0604030504040204" pitchFamily="50" charset="-128"/>
              <a:ea typeface="メイリオ" panose="020B0604030504040204" pitchFamily="50" charset="-128"/>
            </a:endParaRPr>
          </a:p>
          <a:p>
            <a:pPr>
              <a:lnSpc>
                <a:spcPct val="100000"/>
              </a:lnSpc>
            </a:pPr>
            <a:r>
              <a:rPr lang="ja-JP" altLang="en-US" sz="1400" b="1" dirty="0">
                <a:latin typeface="メイリオ" panose="020B0604030504040204" pitchFamily="50" charset="-128"/>
                <a:ea typeface="メイリオ" panose="020B0604030504040204" pitchFamily="50" charset="-128"/>
              </a:rPr>
              <a:t>　</a:t>
            </a:r>
            <a:r>
              <a:rPr lang="ja-JP" altLang="en-US" sz="1400" b="1" dirty="0" smtClean="0">
                <a:latin typeface="メイリオ" panose="020B0604030504040204" pitchFamily="50" charset="-128"/>
                <a:ea typeface="メイリオ" panose="020B0604030504040204" pitchFamily="50" charset="-128"/>
              </a:rPr>
              <a:t>　を入れます</a:t>
            </a:r>
            <a:r>
              <a:rPr lang="ja-JP" altLang="en-US" sz="1400" b="1" dirty="0">
                <a:latin typeface="メイリオ" panose="020B0604030504040204" pitchFamily="50" charset="-128"/>
                <a:ea typeface="メイリオ" panose="020B0604030504040204" pitchFamily="50" charset="-128"/>
              </a:rPr>
              <a:t>。</a:t>
            </a:r>
          </a:p>
          <a:p>
            <a:pPr>
              <a:lnSpc>
                <a:spcPct val="150000"/>
              </a:lnSpc>
            </a:pPr>
            <a:endParaRPr sz="1400" b="1" dirty="0">
              <a:latin typeface="メイリオ" panose="020B0604030504040204" pitchFamily="50" charset="-128"/>
              <a:ea typeface="メイリオ" panose="020B0604030504040204" pitchFamily="50" charset="-128"/>
            </a:endParaRPr>
          </a:p>
        </p:txBody>
      </p:sp>
      <p:pic>
        <p:nvPicPr>
          <p:cNvPr id="8" name="image60.png"/>
          <p:cNvPicPr>
            <a:picLocks noChangeAspect="1"/>
          </p:cNvPicPr>
          <p:nvPr/>
        </p:nvPicPr>
        <p:blipFill>
          <a:blip r:embed="rId3">
            <a:extLst/>
          </a:blip>
          <a:srcRect t="9376" b="9376"/>
          <a:stretch>
            <a:fillRect/>
          </a:stretch>
        </p:blipFill>
        <p:spPr>
          <a:xfrm>
            <a:off x="349834" y="2420888"/>
            <a:ext cx="4360200" cy="3442620"/>
          </a:xfrm>
          <a:prstGeom prst="rect">
            <a:avLst/>
          </a:prstGeom>
          <a:ln w="12700">
            <a:miter lim="400000"/>
          </a:ln>
          <a:effectLst>
            <a:outerShdw blurRad="127000" dist="156292" dir="5400000" rotWithShape="0">
              <a:srgbClr val="000000">
                <a:alpha val="41143"/>
              </a:srgbClr>
            </a:outerShdw>
          </a:effectLst>
        </p:spPr>
      </p:pic>
      <p:sp>
        <p:nvSpPr>
          <p:cNvPr id="9" name="Shape 545"/>
          <p:cNvSpPr/>
          <p:nvPr/>
        </p:nvSpPr>
        <p:spPr>
          <a:xfrm>
            <a:off x="5241032" y="1573202"/>
            <a:ext cx="3710068" cy="100540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914400">
              <a:lnSpc>
                <a:spcPct val="90000"/>
              </a:lnSpc>
              <a:spcBef>
                <a:spcPts val="1000"/>
              </a:spcBef>
              <a:defRPr sz="3700">
                <a:latin typeface="游ゴシック"/>
                <a:ea typeface="游ゴシック"/>
                <a:cs typeface="游ゴシック"/>
                <a:sym typeface="游ゴシック"/>
              </a:defRPr>
            </a:lvl1pPr>
          </a:lstStyle>
          <a:p>
            <a:pPr>
              <a:lnSpc>
                <a:spcPct val="100000"/>
              </a:lnSpc>
              <a:defRPr sz="3700" b="1">
                <a:latin typeface="游ゴシック"/>
                <a:ea typeface="游ゴシック"/>
                <a:cs typeface="游ゴシック"/>
                <a:sym typeface="游ゴシック"/>
              </a:defRPr>
            </a:pPr>
            <a:r>
              <a:rPr lang="ja-JP" altLang="en-US" sz="1400" dirty="0" smtClean="0">
                <a:latin typeface="メイリオ" panose="020B0604030504040204" pitchFamily="50" charset="-128"/>
                <a:ea typeface="メイリオ" panose="020B0604030504040204" pitchFamily="50" charset="-128"/>
              </a:rPr>
              <a:t>②</a:t>
            </a:r>
            <a:r>
              <a:rPr lang="ja-JP" altLang="en-US" sz="1400" dirty="0">
                <a:latin typeface="メイリオ" panose="020B0604030504040204" pitchFamily="50" charset="-128"/>
                <a:ea typeface="メイリオ" panose="020B0604030504040204" pitchFamily="50" charset="-128"/>
              </a:rPr>
              <a:t>「電気ご使用量のお知らせ」</a:t>
            </a:r>
            <a:r>
              <a:rPr lang="en-US" altLang="ja-JP" sz="1400" dirty="0">
                <a:latin typeface="メイリオ" panose="020B0604030504040204" pitchFamily="50" charset="-128"/>
                <a:ea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rPr>
              <a:t>検針票）に</a:t>
            </a:r>
            <a:endParaRPr lang="en-US" altLang="ja-JP" sz="1400" dirty="0" smtClean="0">
              <a:latin typeface="メイリオ" panose="020B0604030504040204" pitchFamily="50" charset="-128"/>
              <a:ea typeface="メイリオ" panose="020B0604030504040204" pitchFamily="50" charset="-128"/>
            </a:endParaRPr>
          </a:p>
          <a:p>
            <a:pPr>
              <a:lnSpc>
                <a:spcPct val="100000"/>
              </a:lnSpc>
              <a:defRPr sz="3700" b="1">
                <a:latin typeface="游ゴシック"/>
                <a:ea typeface="游ゴシック"/>
                <a:cs typeface="游ゴシック"/>
                <a:sym typeface="游ゴシック"/>
              </a:defRPr>
            </a:pPr>
            <a:r>
              <a:rPr lang="ja-JP" altLang="en-US" sz="1400" dirty="0">
                <a:latin typeface="メイリオ" panose="020B0604030504040204" pitchFamily="50" charset="-128"/>
                <a:ea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rPr>
              <a:t>　記載</a:t>
            </a:r>
            <a:r>
              <a:rPr lang="ja-JP" altLang="en-US" sz="1400" dirty="0">
                <a:latin typeface="メイリオ" panose="020B0604030504040204" pitchFamily="50" charset="-128"/>
                <a:ea typeface="メイリオ" panose="020B0604030504040204" pitchFamily="50" charset="-128"/>
              </a:rPr>
              <a:t>されている必要情報を入力します。</a:t>
            </a:r>
          </a:p>
          <a:p>
            <a:pPr>
              <a:lnSpc>
                <a:spcPct val="100000"/>
              </a:lnSpc>
            </a:pPr>
            <a:endParaRPr sz="1400" dirty="0">
              <a:latin typeface="メイリオ" panose="020B0604030504040204" pitchFamily="50" charset="-128"/>
              <a:ea typeface="メイリオ" panose="020B0604030504040204" pitchFamily="50" charset="-128"/>
            </a:endParaRPr>
          </a:p>
        </p:txBody>
      </p:sp>
      <p:sp>
        <p:nvSpPr>
          <p:cNvPr id="10" name="Shape 572"/>
          <p:cNvSpPr/>
          <p:nvPr/>
        </p:nvSpPr>
        <p:spPr>
          <a:xfrm>
            <a:off x="5234433" y="2245985"/>
            <a:ext cx="4113306" cy="28725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434975" lvl="1" indent="-187325" algn="l" defTabSz="914400">
              <a:buSzPct val="100000"/>
              <a:buFont typeface="Arial"/>
              <a:buChar char="•"/>
              <a:defRPr sz="2700">
                <a:latin typeface="Meiryo UI"/>
                <a:ea typeface="Meiryo UI"/>
                <a:cs typeface="Meiryo UI"/>
                <a:sym typeface="Meiryo UI"/>
              </a:defRPr>
            </a:pPr>
            <a:r>
              <a:rPr sz="1200" dirty="0"/>
              <a:t>供給地点番号（030または031から始まる22桁の数字）</a:t>
            </a:r>
          </a:p>
        </p:txBody>
      </p:sp>
      <p:sp>
        <p:nvSpPr>
          <p:cNvPr id="11" name="Shape 574"/>
          <p:cNvSpPr/>
          <p:nvPr/>
        </p:nvSpPr>
        <p:spPr>
          <a:xfrm>
            <a:off x="5234433" y="2713221"/>
            <a:ext cx="1349728" cy="28725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434975" lvl="1" indent="-187325" algn="l" defTabSz="914400">
              <a:buSzPct val="100000"/>
              <a:buFont typeface="Arial"/>
              <a:buChar char="•"/>
              <a:defRPr sz="2700">
                <a:latin typeface="Meiryo UI"/>
                <a:ea typeface="Meiryo UI"/>
                <a:cs typeface="Meiryo UI"/>
                <a:sym typeface="Meiryo UI"/>
              </a:defRPr>
            </a:pPr>
            <a:r>
              <a:rPr sz="1200" dirty="0" err="1" smtClean="0"/>
              <a:t>お客さま番号</a:t>
            </a:r>
            <a:endParaRPr sz="1200" dirty="0"/>
          </a:p>
        </p:txBody>
      </p:sp>
      <p:sp>
        <p:nvSpPr>
          <p:cNvPr id="12" name="Shape 575"/>
          <p:cNvSpPr/>
          <p:nvPr/>
        </p:nvSpPr>
        <p:spPr>
          <a:xfrm>
            <a:off x="5234433" y="2954047"/>
            <a:ext cx="3805529" cy="28725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434975" lvl="1" indent="-187325" algn="l" defTabSz="914400">
              <a:buSzPct val="100000"/>
              <a:buFont typeface="Arial"/>
              <a:buChar char="•"/>
              <a:defRPr sz="2700">
                <a:latin typeface="Meiryo UI"/>
                <a:ea typeface="Meiryo UI"/>
                <a:cs typeface="Meiryo UI"/>
                <a:sym typeface="Meiryo UI"/>
              </a:defRPr>
            </a:pPr>
            <a:r>
              <a:rPr sz="1200" dirty="0" err="1"/>
              <a:t>ご契約アンペア数（10</a:t>
            </a:r>
            <a:r>
              <a:rPr sz="1200" dirty="0"/>
              <a:t>, 15, 20, 30, 40, 50, 60)</a:t>
            </a:r>
          </a:p>
        </p:txBody>
      </p:sp>
      <p:sp>
        <p:nvSpPr>
          <p:cNvPr id="13" name="Shape 578"/>
          <p:cNvSpPr/>
          <p:nvPr/>
        </p:nvSpPr>
        <p:spPr>
          <a:xfrm>
            <a:off x="5234433" y="2456361"/>
            <a:ext cx="2170466" cy="28725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434975" lvl="1" indent="-187325" algn="l" defTabSz="914400">
              <a:buSzPct val="100000"/>
              <a:buFont typeface="Arial"/>
              <a:buChar char="•"/>
              <a:defRPr sz="2700">
                <a:latin typeface="Meiryo UI"/>
                <a:ea typeface="Meiryo UI"/>
                <a:cs typeface="Meiryo UI"/>
                <a:sym typeface="Meiryo UI"/>
              </a:defRPr>
            </a:pPr>
            <a:r>
              <a:rPr sz="1200" dirty="0" err="1"/>
              <a:t>現在ご契約の電力会社名</a:t>
            </a:r>
            <a:endParaRPr sz="1200" dirty="0"/>
          </a:p>
        </p:txBody>
      </p:sp>
      <p:pic>
        <p:nvPicPr>
          <p:cNvPr id="14" name="image61.png"/>
          <p:cNvPicPr>
            <a:picLocks noChangeAspect="1"/>
          </p:cNvPicPr>
          <p:nvPr/>
        </p:nvPicPr>
        <p:blipFill>
          <a:blip r:embed="rId4">
            <a:extLst/>
          </a:blip>
          <a:stretch>
            <a:fillRect/>
          </a:stretch>
        </p:blipFill>
        <p:spPr>
          <a:xfrm>
            <a:off x="5460165" y="3260917"/>
            <a:ext cx="3892857" cy="2708816"/>
          </a:xfrm>
          <a:prstGeom prst="rect">
            <a:avLst/>
          </a:prstGeom>
          <a:ln w="12700">
            <a:miter lim="400000"/>
          </a:ln>
          <a:effectLst>
            <a:outerShdw blurRad="228600" dist="207498" dir="5400000" rotWithShape="0">
              <a:srgbClr val="000000">
                <a:alpha val="54869"/>
              </a:srgbClr>
            </a:outerShdw>
          </a:effectLst>
        </p:spPr>
      </p:pic>
      <p:sp>
        <p:nvSpPr>
          <p:cNvPr id="16" name="Shape 577"/>
          <p:cNvSpPr/>
          <p:nvPr/>
        </p:nvSpPr>
        <p:spPr>
          <a:xfrm>
            <a:off x="5430027" y="6165304"/>
            <a:ext cx="2526333" cy="24109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914400">
              <a:defRPr sz="1800">
                <a:latin typeface="ヒラギノ角ゴ Pro W3"/>
                <a:ea typeface="ヒラギノ角ゴ Pro W3"/>
                <a:cs typeface="ヒラギノ角ゴ Pro W3"/>
                <a:sym typeface="ヒラギノ角ゴ Pro W3"/>
              </a:defRPr>
            </a:lvl1pPr>
          </a:lstStyle>
          <a:p>
            <a:r>
              <a:rPr sz="900" dirty="0">
                <a:latin typeface="メイリオ" panose="020B0604030504040204" pitchFamily="50" charset="-128"/>
                <a:ea typeface="メイリオ" panose="020B0604030504040204" pitchFamily="50" charset="-128"/>
              </a:rPr>
              <a:t>＊</a:t>
            </a:r>
            <a:r>
              <a:rPr sz="900" dirty="0" err="1">
                <a:latin typeface="メイリオ" panose="020B0604030504040204" pitchFamily="50" charset="-128"/>
                <a:ea typeface="メイリオ" panose="020B0604030504040204" pitchFamily="50" charset="-128"/>
              </a:rPr>
              <a:t>電気ご使用量のお知らせ（検針票）サンプル</a:t>
            </a:r>
            <a:endParaRPr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888620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1"/>
          <p:cNvSpPr>
            <a:spLocks/>
          </p:cNvSpPr>
          <p:nvPr/>
        </p:nvSpPr>
        <p:spPr bwMode="auto">
          <a:xfrm>
            <a:off x="339912" y="1628800"/>
            <a:ext cx="4613087" cy="10300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r>
              <a:rPr lang="ja-JP" altLang="en-US" sz="3200" b="1" dirty="0" smtClean="0">
                <a:latin typeface="メイリオ" panose="020B0604030504040204" pitchFamily="50" charset="-128"/>
                <a:ea typeface="メイリオ" panose="020B0604030504040204" pitchFamily="50" charset="-128"/>
              </a:rPr>
              <a:t>ステップ</a:t>
            </a:r>
            <a:r>
              <a:rPr lang="en-US" altLang="ja-JP" sz="3200" b="1" dirty="0" smtClean="0">
                <a:latin typeface="メイリオ" panose="020B0604030504040204" pitchFamily="50" charset="-128"/>
                <a:ea typeface="メイリオ" panose="020B0604030504040204" pitchFamily="50" charset="-128"/>
              </a:rPr>
              <a:t>4</a:t>
            </a:r>
          </a:p>
          <a:p>
            <a:r>
              <a:rPr lang="ja-JP" altLang="en-US" sz="3200" b="1" dirty="0">
                <a:latin typeface="メイリオ" panose="020B0604030504040204" pitchFamily="50" charset="-128"/>
                <a:ea typeface="メイリオ" panose="020B0604030504040204" pitchFamily="50" charset="-128"/>
              </a:rPr>
              <a:t>ご契約者</a:t>
            </a:r>
            <a:r>
              <a:rPr lang="ja-JP" altLang="en-US" sz="3200" b="1" dirty="0" smtClean="0">
                <a:latin typeface="メイリオ" panose="020B0604030504040204" pitchFamily="50" charset="-128"/>
                <a:ea typeface="メイリオ" panose="020B0604030504040204" pitchFamily="50" charset="-128"/>
              </a:rPr>
              <a:t>様情報</a:t>
            </a:r>
            <a:r>
              <a:rPr lang="ja-JP" altLang="en-US" sz="3200" b="1" dirty="0">
                <a:latin typeface="メイリオ" panose="020B0604030504040204" pitchFamily="50" charset="-128"/>
                <a:ea typeface="メイリオ" panose="020B0604030504040204" pitchFamily="50" charset="-128"/>
              </a:rPr>
              <a:t>の入力</a:t>
            </a:r>
          </a:p>
        </p:txBody>
      </p:sp>
      <p:pic>
        <p:nvPicPr>
          <p:cNvPr id="38" name="image24.png"/>
          <p:cNvPicPr>
            <a:picLocks noChangeAspect="1"/>
          </p:cNvPicPr>
          <p:nvPr/>
        </p:nvPicPr>
        <p:blipFill>
          <a:blip r:embed="rId2">
            <a:extLst/>
          </a:blip>
          <a:stretch>
            <a:fillRect/>
          </a:stretch>
        </p:blipFill>
        <p:spPr>
          <a:xfrm>
            <a:off x="272480" y="260648"/>
            <a:ext cx="1158727" cy="337327"/>
          </a:xfrm>
          <a:prstGeom prst="rect">
            <a:avLst/>
          </a:prstGeom>
          <a:ln w="12700">
            <a:miter lim="400000"/>
          </a:ln>
        </p:spPr>
      </p:pic>
      <p:sp>
        <p:nvSpPr>
          <p:cNvPr id="2" name="正方形/長方形 1"/>
          <p:cNvSpPr/>
          <p:nvPr/>
        </p:nvSpPr>
        <p:spPr>
          <a:xfrm>
            <a:off x="1568624" y="351754"/>
            <a:ext cx="4334620" cy="246221"/>
          </a:xfrm>
          <a:prstGeom prst="rect">
            <a:avLst/>
          </a:prstGeom>
        </p:spPr>
        <p:txBody>
          <a:bodyPr wrap="square">
            <a:spAutoFit/>
          </a:bodyPr>
          <a:lstStyle/>
          <a:p>
            <a:r>
              <a:rPr lang="en-US" altLang="ja-JP" sz="1000" dirty="0">
                <a:latin typeface="メイリオ" panose="020B0604030504040204" pitchFamily="50" charset="-128"/>
                <a:ea typeface="メイリオ" panose="020B0604030504040204" pitchFamily="50" charset="-128"/>
              </a:rPr>
              <a:t>XOOM</a:t>
            </a:r>
            <a:r>
              <a:rPr lang="ja-JP" altLang="en-US" sz="1000" dirty="0">
                <a:latin typeface="メイリオ" panose="020B0604030504040204" pitchFamily="50" charset="-128"/>
                <a:ea typeface="メイリオ" panose="020B0604030504040204" pitchFamily="50" charset="-128"/>
              </a:rPr>
              <a:t>エナジー お申し込み方法</a:t>
            </a:r>
          </a:p>
        </p:txBody>
      </p:sp>
      <p:pic>
        <p:nvPicPr>
          <p:cNvPr id="7" name="image62.png"/>
          <p:cNvPicPr>
            <a:picLocks noChangeAspect="1"/>
          </p:cNvPicPr>
          <p:nvPr/>
        </p:nvPicPr>
        <p:blipFill>
          <a:blip r:embed="rId3">
            <a:extLst/>
          </a:blip>
          <a:srcRect b="216"/>
          <a:stretch>
            <a:fillRect/>
          </a:stretch>
        </p:blipFill>
        <p:spPr>
          <a:xfrm>
            <a:off x="4664968" y="2420888"/>
            <a:ext cx="3816424" cy="3946752"/>
          </a:xfrm>
          <a:prstGeom prst="rect">
            <a:avLst/>
          </a:prstGeom>
          <a:ln w="12700">
            <a:miter lim="400000"/>
          </a:ln>
          <a:effectLst>
            <a:outerShdw blurRad="228600" dist="207498" dir="5400000" rotWithShape="0">
              <a:srgbClr val="000000">
                <a:alpha val="54869"/>
              </a:srgbClr>
            </a:outerShdw>
          </a:effectLst>
        </p:spPr>
      </p:pic>
      <p:pic>
        <p:nvPicPr>
          <p:cNvPr id="8" name="image63.png"/>
          <p:cNvPicPr>
            <a:picLocks noChangeAspect="1"/>
          </p:cNvPicPr>
          <p:nvPr/>
        </p:nvPicPr>
        <p:blipFill>
          <a:blip r:embed="rId4">
            <a:extLst/>
          </a:blip>
          <a:srcRect t="210"/>
          <a:stretch>
            <a:fillRect/>
          </a:stretch>
        </p:blipFill>
        <p:spPr>
          <a:xfrm>
            <a:off x="6040661" y="429311"/>
            <a:ext cx="3535956" cy="3775745"/>
          </a:xfrm>
          <a:prstGeom prst="rect">
            <a:avLst/>
          </a:prstGeom>
          <a:ln w="12700">
            <a:miter lim="400000"/>
          </a:ln>
          <a:effectLst>
            <a:outerShdw blurRad="228600" dist="207498" dir="5400000" rotWithShape="0">
              <a:srgbClr val="000000">
                <a:alpha val="54869"/>
              </a:srgbClr>
            </a:outerShdw>
          </a:effectLst>
        </p:spPr>
      </p:pic>
      <p:sp>
        <p:nvSpPr>
          <p:cNvPr id="9" name="Shape 582"/>
          <p:cNvSpPr/>
          <p:nvPr/>
        </p:nvSpPr>
        <p:spPr>
          <a:xfrm>
            <a:off x="1238578" y="2922653"/>
            <a:ext cx="2657697" cy="256480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defTabSz="914400">
              <a:lnSpc>
                <a:spcPct val="150000"/>
              </a:lnSpc>
              <a:spcBef>
                <a:spcPts val="1000"/>
              </a:spcBef>
              <a:defRPr sz="3700" b="1">
                <a:latin typeface="游ゴシック"/>
                <a:ea typeface="游ゴシック"/>
                <a:cs typeface="游ゴシック"/>
                <a:sym typeface="游ゴシック"/>
              </a:defRPr>
            </a:pPr>
            <a:r>
              <a:rPr sz="1800" dirty="0" err="1">
                <a:latin typeface="メイリオ" panose="020B0604030504040204" pitchFamily="50" charset="-128"/>
                <a:ea typeface="メイリオ" panose="020B0604030504040204" pitchFamily="50" charset="-128"/>
              </a:rPr>
              <a:t>IBOビジネスID</a:t>
            </a:r>
            <a:endParaRPr sz="1800" dirty="0">
              <a:latin typeface="メイリオ" panose="020B0604030504040204" pitchFamily="50" charset="-128"/>
              <a:ea typeface="メイリオ" panose="020B0604030504040204" pitchFamily="50" charset="-128"/>
            </a:endParaRPr>
          </a:p>
          <a:p>
            <a:pPr algn="l" defTabSz="914400">
              <a:lnSpc>
                <a:spcPct val="150000"/>
              </a:lnSpc>
              <a:spcBef>
                <a:spcPts val="1000"/>
              </a:spcBef>
              <a:defRPr sz="3700" b="1">
                <a:latin typeface="游ゴシック"/>
                <a:ea typeface="游ゴシック"/>
                <a:cs typeface="游ゴシック"/>
                <a:sym typeface="游ゴシック"/>
              </a:defRPr>
            </a:pPr>
            <a:r>
              <a:rPr sz="1800" dirty="0" err="1" smtClean="0">
                <a:latin typeface="メイリオ" panose="020B0604030504040204" pitchFamily="50" charset="-128"/>
                <a:ea typeface="メイリオ" panose="020B0604030504040204" pitchFamily="50" charset="-128"/>
              </a:rPr>
              <a:t>エナジーサービスを使用される場所</a:t>
            </a:r>
            <a:r>
              <a:rPr sz="1800" dirty="0" err="1">
                <a:latin typeface="メイリオ" panose="020B0604030504040204" pitchFamily="50" charset="-128"/>
                <a:ea typeface="メイリオ" panose="020B0604030504040204" pitchFamily="50" charset="-128"/>
              </a:rPr>
              <a:t>（住所</a:t>
            </a:r>
            <a:r>
              <a:rPr sz="1800" dirty="0">
                <a:latin typeface="メイリオ" panose="020B0604030504040204" pitchFamily="50" charset="-128"/>
                <a:ea typeface="メイリオ" panose="020B0604030504040204" pitchFamily="50" charset="-128"/>
              </a:rPr>
              <a:t>)</a:t>
            </a:r>
          </a:p>
          <a:p>
            <a:pPr algn="l" defTabSz="914400">
              <a:lnSpc>
                <a:spcPct val="150000"/>
              </a:lnSpc>
              <a:spcBef>
                <a:spcPts val="1000"/>
              </a:spcBef>
              <a:defRPr sz="3700" b="1">
                <a:latin typeface="游ゴシック"/>
                <a:ea typeface="游ゴシック"/>
                <a:cs typeface="游ゴシック"/>
                <a:sym typeface="游ゴシック"/>
              </a:defRPr>
            </a:pPr>
            <a:r>
              <a:rPr sz="1800" dirty="0" err="1">
                <a:latin typeface="メイリオ" panose="020B0604030504040204" pitchFamily="50" charset="-128"/>
                <a:ea typeface="メイリオ" panose="020B0604030504040204" pitchFamily="50" charset="-128"/>
              </a:rPr>
              <a:t>ご契約者様の情報</a:t>
            </a:r>
            <a:endParaRPr sz="1800" dirty="0">
              <a:latin typeface="メイリオ" panose="020B0604030504040204" pitchFamily="50" charset="-128"/>
              <a:ea typeface="メイリオ" panose="020B0604030504040204" pitchFamily="50" charset="-128"/>
            </a:endParaRPr>
          </a:p>
          <a:p>
            <a:pPr algn="l" defTabSz="914400">
              <a:lnSpc>
                <a:spcPct val="150000"/>
              </a:lnSpc>
              <a:spcBef>
                <a:spcPts val="1000"/>
              </a:spcBef>
              <a:defRPr sz="3700" b="1">
                <a:latin typeface="游ゴシック"/>
                <a:ea typeface="游ゴシック"/>
                <a:cs typeface="游ゴシック"/>
                <a:sym typeface="游ゴシック"/>
              </a:defRPr>
            </a:pPr>
            <a:r>
              <a:rPr sz="1800" dirty="0" err="1">
                <a:latin typeface="メイリオ" panose="020B0604030504040204" pitchFamily="50" charset="-128"/>
                <a:ea typeface="メイリオ" panose="020B0604030504040204" pitchFamily="50" charset="-128"/>
              </a:rPr>
              <a:t>お支払方法</a:t>
            </a:r>
            <a:endParaRPr sz="1800" dirty="0">
              <a:latin typeface="メイリオ" panose="020B0604030504040204" pitchFamily="50" charset="-128"/>
              <a:ea typeface="メイリオ" panose="020B0604030504040204" pitchFamily="50" charset="-128"/>
            </a:endParaRPr>
          </a:p>
        </p:txBody>
      </p:sp>
      <p:pic>
        <p:nvPicPr>
          <p:cNvPr id="11" name="image23.png"/>
          <p:cNvPicPr>
            <a:picLocks noChangeAspect="1"/>
          </p:cNvPicPr>
          <p:nvPr/>
        </p:nvPicPr>
        <p:blipFill>
          <a:blip r:embed="rId5">
            <a:extLst/>
          </a:blip>
          <a:stretch>
            <a:fillRect/>
          </a:stretch>
        </p:blipFill>
        <p:spPr>
          <a:xfrm>
            <a:off x="797304" y="2994715"/>
            <a:ext cx="330639" cy="340594"/>
          </a:xfrm>
          <a:prstGeom prst="rect">
            <a:avLst/>
          </a:prstGeom>
          <a:ln w="12700">
            <a:miter lim="400000"/>
          </a:ln>
        </p:spPr>
      </p:pic>
      <p:pic>
        <p:nvPicPr>
          <p:cNvPr id="12" name="image23.png"/>
          <p:cNvPicPr>
            <a:picLocks noChangeAspect="1"/>
          </p:cNvPicPr>
          <p:nvPr/>
        </p:nvPicPr>
        <p:blipFill>
          <a:blip r:embed="rId5">
            <a:extLst/>
          </a:blip>
          <a:stretch>
            <a:fillRect/>
          </a:stretch>
        </p:blipFill>
        <p:spPr>
          <a:xfrm>
            <a:off x="788855" y="3589671"/>
            <a:ext cx="330639" cy="340594"/>
          </a:xfrm>
          <a:prstGeom prst="rect">
            <a:avLst/>
          </a:prstGeom>
          <a:ln w="12700">
            <a:miter lim="400000"/>
          </a:ln>
        </p:spPr>
      </p:pic>
      <p:pic>
        <p:nvPicPr>
          <p:cNvPr id="13" name="image23.png"/>
          <p:cNvPicPr>
            <a:picLocks noChangeAspect="1"/>
          </p:cNvPicPr>
          <p:nvPr/>
        </p:nvPicPr>
        <p:blipFill>
          <a:blip r:embed="rId5">
            <a:extLst/>
          </a:blip>
          <a:stretch>
            <a:fillRect/>
          </a:stretch>
        </p:blipFill>
        <p:spPr>
          <a:xfrm>
            <a:off x="788854" y="4522753"/>
            <a:ext cx="330639" cy="340594"/>
          </a:xfrm>
          <a:prstGeom prst="rect">
            <a:avLst/>
          </a:prstGeom>
          <a:ln w="12700">
            <a:miter lim="400000"/>
          </a:ln>
        </p:spPr>
      </p:pic>
      <p:pic>
        <p:nvPicPr>
          <p:cNvPr id="14" name="image23.png"/>
          <p:cNvPicPr>
            <a:picLocks noChangeAspect="1"/>
          </p:cNvPicPr>
          <p:nvPr/>
        </p:nvPicPr>
        <p:blipFill>
          <a:blip r:embed="rId5">
            <a:extLst/>
          </a:blip>
          <a:stretch>
            <a:fillRect/>
          </a:stretch>
        </p:blipFill>
        <p:spPr>
          <a:xfrm>
            <a:off x="797304" y="5035974"/>
            <a:ext cx="330639" cy="340594"/>
          </a:xfrm>
          <a:prstGeom prst="rect">
            <a:avLst/>
          </a:prstGeom>
          <a:ln w="12700">
            <a:miter lim="400000"/>
          </a:ln>
        </p:spPr>
      </p:pic>
    </p:spTree>
    <p:extLst>
      <p:ext uri="{BB962C8B-B14F-4D97-AF65-F5344CB8AC3E}">
        <p14:creationId xmlns:p14="http://schemas.microsoft.com/office/powerpoint/2010/main" val="40579927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1"/>
          <p:cNvSpPr>
            <a:spLocks/>
          </p:cNvSpPr>
          <p:nvPr/>
        </p:nvSpPr>
        <p:spPr bwMode="auto">
          <a:xfrm>
            <a:off x="339913" y="1382579"/>
            <a:ext cx="3240360" cy="15224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r>
              <a:rPr lang="ja-JP" altLang="en-US" sz="3200" b="1" dirty="0" smtClean="0">
                <a:latin typeface="メイリオ" panose="020B0604030504040204" pitchFamily="50" charset="-128"/>
                <a:ea typeface="メイリオ" panose="020B0604030504040204" pitchFamily="50" charset="-128"/>
              </a:rPr>
              <a:t>ステップ</a:t>
            </a:r>
            <a:r>
              <a:rPr lang="en-US" altLang="ja-JP" sz="3200" b="1" dirty="0" smtClean="0">
                <a:latin typeface="メイリオ" panose="020B0604030504040204" pitchFamily="50" charset="-128"/>
                <a:ea typeface="メイリオ" panose="020B0604030504040204" pitchFamily="50" charset="-128"/>
              </a:rPr>
              <a:t>5</a:t>
            </a:r>
          </a:p>
          <a:p>
            <a:r>
              <a:rPr lang="ja-JP" altLang="en-US" sz="3200" b="1" dirty="0" smtClean="0">
                <a:latin typeface="メイリオ" panose="020B0604030504040204" pitchFamily="50" charset="-128"/>
                <a:ea typeface="メイリオ" panose="020B0604030504040204" pitchFamily="50" charset="-128"/>
              </a:rPr>
              <a:t>身分証明書のアップロード</a:t>
            </a:r>
            <a:endParaRPr lang="en-US" altLang="ja-JP" sz="3200" b="1" dirty="0" smtClean="0">
              <a:latin typeface="メイリオ" panose="020B0604030504040204" pitchFamily="50" charset="-128"/>
              <a:ea typeface="メイリオ" panose="020B0604030504040204" pitchFamily="50" charset="-128"/>
            </a:endParaRPr>
          </a:p>
        </p:txBody>
      </p:sp>
      <p:pic>
        <p:nvPicPr>
          <p:cNvPr id="38" name="image24.png"/>
          <p:cNvPicPr>
            <a:picLocks noChangeAspect="1"/>
          </p:cNvPicPr>
          <p:nvPr/>
        </p:nvPicPr>
        <p:blipFill>
          <a:blip r:embed="rId2">
            <a:extLst/>
          </a:blip>
          <a:stretch>
            <a:fillRect/>
          </a:stretch>
        </p:blipFill>
        <p:spPr>
          <a:xfrm>
            <a:off x="272480" y="260648"/>
            <a:ext cx="1158727" cy="337327"/>
          </a:xfrm>
          <a:prstGeom prst="rect">
            <a:avLst/>
          </a:prstGeom>
          <a:ln w="12700">
            <a:miter lim="400000"/>
          </a:ln>
        </p:spPr>
      </p:pic>
      <p:sp>
        <p:nvSpPr>
          <p:cNvPr id="2" name="正方形/長方形 1"/>
          <p:cNvSpPr/>
          <p:nvPr/>
        </p:nvSpPr>
        <p:spPr>
          <a:xfrm>
            <a:off x="1568624" y="351754"/>
            <a:ext cx="4334620" cy="246221"/>
          </a:xfrm>
          <a:prstGeom prst="rect">
            <a:avLst/>
          </a:prstGeom>
        </p:spPr>
        <p:txBody>
          <a:bodyPr wrap="square">
            <a:spAutoFit/>
          </a:bodyPr>
          <a:lstStyle/>
          <a:p>
            <a:r>
              <a:rPr lang="en-US" altLang="ja-JP" sz="1000" dirty="0">
                <a:latin typeface="メイリオ" panose="020B0604030504040204" pitchFamily="50" charset="-128"/>
                <a:ea typeface="メイリオ" panose="020B0604030504040204" pitchFamily="50" charset="-128"/>
              </a:rPr>
              <a:t>XOOM</a:t>
            </a:r>
            <a:r>
              <a:rPr lang="ja-JP" altLang="en-US" sz="1000" dirty="0">
                <a:latin typeface="メイリオ" panose="020B0604030504040204" pitchFamily="50" charset="-128"/>
                <a:ea typeface="メイリオ" panose="020B0604030504040204" pitchFamily="50" charset="-128"/>
              </a:rPr>
              <a:t>エナジー お申し込み方法</a:t>
            </a:r>
          </a:p>
        </p:txBody>
      </p:sp>
      <p:sp>
        <p:nvSpPr>
          <p:cNvPr id="50" name="Shape 545"/>
          <p:cNvSpPr/>
          <p:nvPr/>
        </p:nvSpPr>
        <p:spPr>
          <a:xfrm>
            <a:off x="296374" y="3015620"/>
            <a:ext cx="3998099" cy="67403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914400">
              <a:lnSpc>
                <a:spcPct val="90000"/>
              </a:lnSpc>
              <a:spcBef>
                <a:spcPts val="1000"/>
              </a:spcBef>
              <a:defRPr sz="3700">
                <a:latin typeface="游ゴシック"/>
                <a:ea typeface="游ゴシック"/>
                <a:cs typeface="游ゴシック"/>
                <a:sym typeface="游ゴシック"/>
              </a:defRPr>
            </a:lvl1pPr>
          </a:lstStyle>
          <a:p>
            <a:r>
              <a:rPr lang="ja-JP" altLang="en-US" sz="1600" dirty="0">
                <a:latin typeface="Meiryo UI" panose="020B0604030504040204" pitchFamily="34" charset="-128"/>
                <a:ea typeface="Meiryo UI" panose="020B0604030504040204" pitchFamily="34" charset="-128"/>
                <a:cs typeface="Meiryo UI" panose="020B0604030504040204" pitchFamily="34" charset="-128"/>
              </a:rPr>
              <a:t>下記いずれかの身分証明書を</a:t>
            </a:r>
            <a:r>
              <a:rPr lang="ja-JP" altLang="en-US" sz="1600" dirty="0" smtClean="0">
                <a:latin typeface="Meiryo UI" panose="020B0604030504040204" pitchFamily="34" charset="-128"/>
                <a:ea typeface="Meiryo UI" panose="020B0604030504040204" pitchFamily="34" charset="-128"/>
                <a:cs typeface="Meiryo UI" panose="020B0604030504040204" pitchFamily="34" charset="-128"/>
              </a:rPr>
              <a:t>スキャン</a:t>
            </a:r>
            <a:endParaRPr lang="en-US" altLang="ja-JP" sz="1600" dirty="0" smtClean="0">
              <a:latin typeface="Meiryo UI" panose="020B0604030504040204" pitchFamily="34" charset="-128"/>
              <a:ea typeface="Meiryo UI" panose="020B0604030504040204" pitchFamily="34" charset="-128"/>
              <a:cs typeface="Meiryo UI" panose="020B0604030504040204" pitchFamily="34" charset="-128"/>
            </a:endParaRPr>
          </a:p>
          <a:p>
            <a:r>
              <a:rPr lang="ja-JP" altLang="en-US" sz="1600" dirty="0" smtClean="0">
                <a:latin typeface="Meiryo UI" panose="020B0604030504040204" pitchFamily="34" charset="-128"/>
                <a:ea typeface="Meiryo UI" panose="020B0604030504040204" pitchFamily="34" charset="-128"/>
                <a:cs typeface="Meiryo UI" panose="020B0604030504040204" pitchFamily="34" charset="-128"/>
              </a:rPr>
              <a:t>もしく</a:t>
            </a:r>
            <a:r>
              <a:rPr lang="ja-JP" altLang="en-US" sz="1600" dirty="0">
                <a:latin typeface="Meiryo UI" panose="020B0604030504040204" pitchFamily="34" charset="-128"/>
                <a:ea typeface="Meiryo UI" panose="020B0604030504040204" pitchFamily="34" charset="-128"/>
                <a:cs typeface="Meiryo UI" panose="020B0604030504040204" pitchFamily="34" charset="-128"/>
              </a:rPr>
              <a:t>は写真を撮りアップロードします。</a:t>
            </a:r>
          </a:p>
        </p:txBody>
      </p:sp>
      <p:sp>
        <p:nvSpPr>
          <p:cNvPr id="8" name="Shape 595"/>
          <p:cNvSpPr/>
          <p:nvPr/>
        </p:nvSpPr>
        <p:spPr>
          <a:xfrm>
            <a:off x="1064568" y="4028930"/>
            <a:ext cx="3409951" cy="84023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914400">
              <a:lnSpc>
                <a:spcPct val="110000"/>
              </a:lnSpc>
              <a:spcBef>
                <a:spcPts val="1000"/>
              </a:spcBef>
              <a:defRPr sz="4000" b="1">
                <a:latin typeface="游ゴシック"/>
                <a:ea typeface="游ゴシック"/>
                <a:cs typeface="游ゴシック"/>
                <a:sym typeface="游ゴシック"/>
              </a:defRPr>
            </a:pPr>
            <a:r>
              <a:rPr sz="1800" dirty="0" err="1">
                <a:latin typeface="メイリオ" panose="020B0604030504040204" pitchFamily="50" charset="-128"/>
                <a:ea typeface="メイリオ" panose="020B0604030504040204" pitchFamily="50" charset="-128"/>
              </a:rPr>
              <a:t>運転免許証</a:t>
            </a:r>
            <a:endParaRPr sz="1800" dirty="0">
              <a:latin typeface="メイリオ" panose="020B0604030504040204" pitchFamily="50" charset="-128"/>
              <a:ea typeface="メイリオ" panose="020B0604030504040204" pitchFamily="50" charset="-128"/>
            </a:endParaRPr>
          </a:p>
          <a:p>
            <a:pPr algn="l" defTabSz="914400">
              <a:lnSpc>
                <a:spcPct val="110000"/>
              </a:lnSpc>
              <a:spcBef>
                <a:spcPts val="1000"/>
              </a:spcBef>
              <a:defRPr sz="4000" b="1">
                <a:latin typeface="游ゴシック"/>
                <a:ea typeface="游ゴシック"/>
                <a:cs typeface="游ゴシック"/>
                <a:sym typeface="游ゴシック"/>
              </a:defRPr>
            </a:pPr>
            <a:r>
              <a:rPr sz="1800" dirty="0" err="1" smtClean="0">
                <a:latin typeface="メイリオ" panose="020B0604030504040204" pitchFamily="50" charset="-128"/>
                <a:ea typeface="メイリオ" panose="020B0604030504040204" pitchFamily="50" charset="-128"/>
              </a:rPr>
              <a:t>健康保険証</a:t>
            </a:r>
            <a:endParaRPr sz="1800" dirty="0">
              <a:latin typeface="メイリオ" panose="020B0604030504040204" pitchFamily="50" charset="-128"/>
              <a:ea typeface="メイリオ" panose="020B0604030504040204" pitchFamily="50" charset="-128"/>
            </a:endParaRPr>
          </a:p>
        </p:txBody>
      </p:sp>
      <p:pic>
        <p:nvPicPr>
          <p:cNvPr id="9" name="image64.png"/>
          <p:cNvPicPr>
            <a:picLocks noChangeAspect="1"/>
          </p:cNvPicPr>
          <p:nvPr/>
        </p:nvPicPr>
        <p:blipFill>
          <a:blip r:embed="rId3">
            <a:extLst/>
          </a:blip>
          <a:srcRect t="91"/>
          <a:stretch>
            <a:fillRect/>
          </a:stretch>
        </p:blipFill>
        <p:spPr>
          <a:xfrm>
            <a:off x="4304928" y="838310"/>
            <a:ext cx="5229749" cy="5328592"/>
          </a:xfrm>
          <a:prstGeom prst="rect">
            <a:avLst/>
          </a:prstGeom>
          <a:ln w="12700">
            <a:miter lim="400000"/>
          </a:ln>
          <a:effectLst>
            <a:outerShdw blurRad="228600" dist="207498" dir="5400000" rotWithShape="0">
              <a:srgbClr val="000000">
                <a:alpha val="54869"/>
              </a:srgbClr>
            </a:outerShdw>
          </a:effectLst>
        </p:spPr>
      </p:pic>
      <p:pic>
        <p:nvPicPr>
          <p:cNvPr id="10" name="image23.png"/>
          <p:cNvPicPr>
            <a:picLocks noChangeAspect="1"/>
          </p:cNvPicPr>
          <p:nvPr/>
        </p:nvPicPr>
        <p:blipFill>
          <a:blip r:embed="rId4">
            <a:extLst/>
          </a:blip>
          <a:stretch>
            <a:fillRect/>
          </a:stretch>
        </p:blipFill>
        <p:spPr>
          <a:xfrm>
            <a:off x="621518" y="4049523"/>
            <a:ext cx="330639" cy="340594"/>
          </a:xfrm>
          <a:prstGeom prst="rect">
            <a:avLst/>
          </a:prstGeom>
          <a:ln w="12700">
            <a:miter lim="400000"/>
          </a:ln>
        </p:spPr>
      </p:pic>
      <p:pic>
        <p:nvPicPr>
          <p:cNvPr id="11" name="image23.png"/>
          <p:cNvPicPr>
            <a:picLocks noChangeAspect="1"/>
          </p:cNvPicPr>
          <p:nvPr/>
        </p:nvPicPr>
        <p:blipFill>
          <a:blip r:embed="rId4">
            <a:extLst/>
          </a:blip>
          <a:stretch>
            <a:fillRect/>
          </a:stretch>
        </p:blipFill>
        <p:spPr>
          <a:xfrm>
            <a:off x="617604" y="4470761"/>
            <a:ext cx="330639" cy="340594"/>
          </a:xfrm>
          <a:prstGeom prst="rect">
            <a:avLst/>
          </a:prstGeom>
          <a:ln w="12700">
            <a:miter lim="400000"/>
          </a:ln>
        </p:spPr>
      </p:pic>
    </p:spTree>
    <p:extLst>
      <p:ext uri="{BB962C8B-B14F-4D97-AF65-F5344CB8AC3E}">
        <p14:creationId xmlns:p14="http://schemas.microsoft.com/office/powerpoint/2010/main" val="39156076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1"/>
          <p:cNvSpPr>
            <a:spLocks/>
          </p:cNvSpPr>
          <p:nvPr/>
        </p:nvSpPr>
        <p:spPr bwMode="auto">
          <a:xfrm>
            <a:off x="339912" y="1382579"/>
            <a:ext cx="3460959" cy="15224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r>
              <a:rPr lang="ja-JP" altLang="en-US" sz="3200" b="1" dirty="0" smtClean="0">
                <a:latin typeface="Meiryo" panose="020B0604030504040204" pitchFamily="34" charset="-128"/>
                <a:ea typeface="Meiryo" panose="020B0604030504040204" pitchFamily="34" charset="-128"/>
                <a:cs typeface="Meiryo" panose="020B0604030504040204" pitchFamily="34" charset="-128"/>
              </a:rPr>
              <a:t>ステップ</a:t>
            </a:r>
            <a:r>
              <a:rPr lang="en-US" altLang="ja-JP" sz="3200" b="1" dirty="0" smtClean="0">
                <a:latin typeface="Meiryo" panose="020B0604030504040204" pitchFamily="34" charset="-128"/>
                <a:ea typeface="Meiryo" panose="020B0604030504040204" pitchFamily="34" charset="-128"/>
                <a:cs typeface="Meiryo" panose="020B0604030504040204" pitchFamily="34" charset="-128"/>
              </a:rPr>
              <a:t>6</a:t>
            </a:r>
          </a:p>
          <a:p>
            <a:r>
              <a:rPr lang="ja-JP" altLang="en-US" sz="3200" b="1" dirty="0" smtClean="0">
                <a:latin typeface="Meiryo" panose="020B0604030504040204" pitchFamily="34" charset="-128"/>
                <a:ea typeface="Meiryo" panose="020B0604030504040204" pitchFamily="34" charset="-128"/>
                <a:cs typeface="Meiryo" panose="020B0604030504040204" pitchFamily="34" charset="-128"/>
              </a:rPr>
              <a:t>自動引き落としの</a:t>
            </a:r>
            <a:r>
              <a:rPr lang="ja-JP" altLang="en-US" sz="3200" b="1" dirty="0">
                <a:latin typeface="Meiryo" panose="020B0604030504040204" pitchFamily="34" charset="-128"/>
                <a:ea typeface="Meiryo" panose="020B0604030504040204" pitchFamily="34" charset="-128"/>
                <a:cs typeface="Meiryo" panose="020B0604030504040204" pitchFamily="34" charset="-128"/>
              </a:rPr>
              <a:t>手続</a:t>
            </a:r>
            <a:r>
              <a:rPr lang="ja-JP" altLang="en-US" sz="3200" b="1" dirty="0" smtClean="0">
                <a:latin typeface="Meiryo" panose="020B0604030504040204" pitchFamily="34" charset="-128"/>
                <a:ea typeface="Meiryo" panose="020B0604030504040204" pitchFamily="34" charset="-128"/>
                <a:cs typeface="Meiryo" panose="020B0604030504040204" pitchFamily="34" charset="-128"/>
              </a:rPr>
              <a:t>き</a:t>
            </a:r>
            <a:endParaRPr lang="en-US" altLang="ja-JP" sz="3200" b="1" dirty="0" smtClean="0">
              <a:latin typeface="Meiryo" panose="020B0604030504040204" pitchFamily="34" charset="-128"/>
              <a:ea typeface="Meiryo" panose="020B0604030504040204" pitchFamily="34" charset="-128"/>
              <a:cs typeface="Meiryo" panose="020B0604030504040204" pitchFamily="34" charset="-128"/>
            </a:endParaRPr>
          </a:p>
        </p:txBody>
      </p:sp>
      <p:pic>
        <p:nvPicPr>
          <p:cNvPr id="38" name="image24.png"/>
          <p:cNvPicPr>
            <a:picLocks noChangeAspect="1"/>
          </p:cNvPicPr>
          <p:nvPr/>
        </p:nvPicPr>
        <p:blipFill>
          <a:blip r:embed="rId2">
            <a:extLst/>
          </a:blip>
          <a:stretch>
            <a:fillRect/>
          </a:stretch>
        </p:blipFill>
        <p:spPr>
          <a:xfrm>
            <a:off x="272480" y="260648"/>
            <a:ext cx="1158727" cy="337327"/>
          </a:xfrm>
          <a:prstGeom prst="rect">
            <a:avLst/>
          </a:prstGeom>
          <a:ln w="12700">
            <a:miter lim="400000"/>
          </a:ln>
        </p:spPr>
      </p:pic>
      <p:sp>
        <p:nvSpPr>
          <p:cNvPr id="2" name="正方形/長方形 1"/>
          <p:cNvSpPr/>
          <p:nvPr/>
        </p:nvSpPr>
        <p:spPr>
          <a:xfrm>
            <a:off x="1568624" y="351754"/>
            <a:ext cx="4334620" cy="246221"/>
          </a:xfrm>
          <a:prstGeom prst="rect">
            <a:avLst/>
          </a:prstGeom>
        </p:spPr>
        <p:txBody>
          <a:bodyPr wrap="square">
            <a:spAutoFit/>
          </a:bodyPr>
          <a:lstStyle/>
          <a:p>
            <a:r>
              <a:rPr lang="en-US" altLang="ja-JP" sz="1000" dirty="0">
                <a:latin typeface="メイリオ" panose="020B0604030504040204" pitchFamily="50" charset="-128"/>
                <a:ea typeface="メイリオ" panose="020B0604030504040204" pitchFamily="50" charset="-128"/>
              </a:rPr>
              <a:t>XOOM</a:t>
            </a:r>
            <a:r>
              <a:rPr lang="ja-JP" altLang="en-US" sz="1000" dirty="0">
                <a:latin typeface="メイリオ" panose="020B0604030504040204" pitchFamily="50" charset="-128"/>
                <a:ea typeface="メイリオ" panose="020B0604030504040204" pitchFamily="50" charset="-128"/>
              </a:rPr>
              <a:t>エナジー お申し込み方法</a:t>
            </a:r>
          </a:p>
        </p:txBody>
      </p:sp>
      <p:sp>
        <p:nvSpPr>
          <p:cNvPr id="50" name="Shape 545"/>
          <p:cNvSpPr/>
          <p:nvPr/>
        </p:nvSpPr>
        <p:spPr>
          <a:xfrm>
            <a:off x="272480" y="2903483"/>
            <a:ext cx="4800642" cy="26879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914400">
              <a:lnSpc>
                <a:spcPct val="90000"/>
              </a:lnSpc>
              <a:spcBef>
                <a:spcPts val="1000"/>
              </a:spcBef>
              <a:defRPr sz="3700">
                <a:latin typeface="游ゴシック"/>
                <a:ea typeface="游ゴシック"/>
                <a:cs typeface="游ゴシック"/>
                <a:sym typeface="游ゴシック"/>
              </a:defRPr>
            </a:lvl1pPr>
          </a:lstStyle>
          <a:p>
            <a:pPr>
              <a:defRPr sz="3400">
                <a:latin typeface="游ゴシック"/>
                <a:ea typeface="游ゴシック"/>
                <a:cs typeface="游ゴシック"/>
                <a:sym typeface="游ゴシック"/>
              </a:defRPr>
            </a:pPr>
            <a:r>
              <a:rPr lang="ja-JP" altLang="en-US" sz="1200" spc="-204" dirty="0" smtClean="0">
                <a:latin typeface="Meiryo" panose="020B0604030504040204" pitchFamily="34" charset="-128"/>
                <a:ea typeface="Meiryo" panose="020B0604030504040204" pitchFamily="34" charset="-128"/>
                <a:cs typeface="Meiryo" panose="020B0604030504040204" pitchFamily="34" charset="-128"/>
              </a:rPr>
              <a:t>＊「</a:t>
            </a:r>
            <a:r>
              <a:rPr lang="ja-JP" altLang="en-US" sz="1200" dirty="0">
                <a:latin typeface="Meiryo" panose="020B0604030504040204" pitchFamily="34" charset="-128"/>
                <a:ea typeface="Meiryo" panose="020B0604030504040204" pitchFamily="34" charset="-128"/>
                <a:cs typeface="Meiryo" panose="020B0604030504040204" pitchFamily="34" charset="-128"/>
              </a:rPr>
              <a:t>自動引き落としサービス」を選択した場合</a:t>
            </a:r>
          </a:p>
        </p:txBody>
      </p:sp>
      <p:sp>
        <p:nvSpPr>
          <p:cNvPr id="8" name="Shape 595"/>
          <p:cNvSpPr/>
          <p:nvPr/>
        </p:nvSpPr>
        <p:spPr>
          <a:xfrm>
            <a:off x="305660" y="3434517"/>
            <a:ext cx="4145431" cy="93358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r>
              <a:rPr lang="ja-JP" altLang="en-US" sz="1800" dirty="0">
                <a:latin typeface="Meiryo" panose="020B0604030504040204" pitchFamily="34" charset="-128"/>
                <a:ea typeface="Meiryo" panose="020B0604030504040204" pitchFamily="34" charset="-128"/>
                <a:cs typeface="Meiryo" panose="020B0604030504040204" pitchFamily="34" charset="-128"/>
              </a:rPr>
              <a:t>使用するクレジットカードの種類を選択</a:t>
            </a:r>
            <a:r>
              <a:rPr lang="ja-JP" altLang="en-US" sz="1800" dirty="0" smtClean="0">
                <a:latin typeface="Meiryo" panose="020B0604030504040204" pitchFamily="34" charset="-128"/>
                <a:ea typeface="Meiryo" panose="020B0604030504040204" pitchFamily="34" charset="-128"/>
                <a:cs typeface="Meiryo" panose="020B0604030504040204" pitchFamily="34" charset="-128"/>
              </a:rPr>
              <a:t>し</a:t>
            </a:r>
            <a:endParaRPr lang="en-US" altLang="ja-JP" sz="1800" dirty="0" smtClean="0">
              <a:latin typeface="Meiryo" panose="020B0604030504040204" pitchFamily="34" charset="-128"/>
              <a:ea typeface="Meiryo" panose="020B0604030504040204" pitchFamily="34" charset="-128"/>
              <a:cs typeface="Meiryo" panose="020B0604030504040204" pitchFamily="34" charset="-128"/>
            </a:endParaRPr>
          </a:p>
          <a:p>
            <a:r>
              <a:rPr lang="ja-JP" altLang="en-US" sz="1800" dirty="0" smtClean="0">
                <a:latin typeface="Meiryo" panose="020B0604030504040204" pitchFamily="34" charset="-128"/>
                <a:ea typeface="Meiryo" panose="020B0604030504040204" pitchFamily="34" charset="-128"/>
                <a:cs typeface="Meiryo" panose="020B0604030504040204" pitchFamily="34" charset="-128"/>
              </a:rPr>
              <a:t>ク</a:t>
            </a:r>
            <a:r>
              <a:rPr lang="ja-JP" altLang="en-US" sz="1800" dirty="0">
                <a:latin typeface="Meiryo" panose="020B0604030504040204" pitchFamily="34" charset="-128"/>
                <a:ea typeface="Meiryo" panose="020B0604030504040204" pitchFamily="34" charset="-128"/>
                <a:cs typeface="Meiryo" panose="020B0604030504040204" pitchFamily="34" charset="-128"/>
              </a:rPr>
              <a:t>レジットカード情報を入力します。</a:t>
            </a:r>
          </a:p>
        </p:txBody>
      </p:sp>
      <p:sp>
        <p:nvSpPr>
          <p:cNvPr id="3" name="正方形/長方形 2"/>
          <p:cNvSpPr/>
          <p:nvPr/>
        </p:nvSpPr>
        <p:spPr>
          <a:xfrm>
            <a:off x="305660" y="4630347"/>
            <a:ext cx="4647340" cy="589905"/>
          </a:xfrm>
          <a:prstGeom prst="rect">
            <a:avLst/>
          </a:prstGeom>
        </p:spPr>
        <p:txBody>
          <a:bodyPr wrap="square">
            <a:spAutoFit/>
          </a:bodyPr>
          <a:lstStyle/>
          <a:p>
            <a:pPr defTabSz="914400">
              <a:spcBef>
                <a:spcPts val="1000"/>
              </a:spcBef>
              <a:defRPr sz="2500">
                <a:latin typeface="ヒラギノ角ゴ Pro W3"/>
                <a:ea typeface="ヒラギノ角ゴ Pro W3"/>
                <a:cs typeface="ヒラギノ角ゴ Pro W3"/>
                <a:sym typeface="ヒラギノ角ゴ Pro W3"/>
              </a:defRPr>
            </a:pPr>
            <a:r>
              <a:rPr lang="en-US" altLang="ja-JP" sz="1200" dirty="0">
                <a:latin typeface="Meiryo" panose="020B0604030504040204" pitchFamily="34" charset="-128"/>
                <a:ea typeface="Meiryo" panose="020B0604030504040204" pitchFamily="34" charset="-128"/>
                <a:cs typeface="Meiryo" panose="020B0604030504040204" pitchFamily="34" charset="-128"/>
              </a:rPr>
              <a:t>※</a:t>
            </a:r>
            <a:r>
              <a:rPr lang="ja-JP" altLang="en-US" sz="1200" dirty="0">
                <a:latin typeface="Meiryo" panose="020B0604030504040204" pitchFamily="34" charset="-128"/>
                <a:ea typeface="Meiryo" panose="020B0604030504040204" pitchFamily="34" charset="-128"/>
                <a:cs typeface="Meiryo" panose="020B0604030504040204" pitchFamily="34" charset="-128"/>
              </a:rPr>
              <a:t>クレジットカード情報を登録しても、申し込みが完了</a:t>
            </a:r>
            <a:r>
              <a:rPr lang="ja-JP" altLang="en-US" sz="1200" dirty="0" smtClean="0">
                <a:latin typeface="Meiryo" panose="020B0604030504040204" pitchFamily="34" charset="-128"/>
                <a:ea typeface="Meiryo" panose="020B0604030504040204" pitchFamily="34" charset="-128"/>
                <a:cs typeface="Meiryo" panose="020B0604030504040204" pitchFamily="34" charset="-128"/>
              </a:rPr>
              <a:t>し</a:t>
            </a:r>
            <a:endParaRPr lang="en-US" altLang="ja-JP" sz="1200" dirty="0" smtClean="0">
              <a:latin typeface="Meiryo" panose="020B0604030504040204" pitchFamily="34" charset="-128"/>
              <a:ea typeface="Meiryo" panose="020B0604030504040204" pitchFamily="34" charset="-128"/>
              <a:cs typeface="Meiryo" panose="020B0604030504040204" pitchFamily="34" charset="-128"/>
            </a:endParaRPr>
          </a:p>
          <a:p>
            <a:pPr defTabSz="914400">
              <a:spcBef>
                <a:spcPts val="1000"/>
              </a:spcBef>
              <a:defRPr sz="2500">
                <a:latin typeface="ヒラギノ角ゴ Pro W3"/>
                <a:ea typeface="ヒラギノ角ゴ Pro W3"/>
                <a:cs typeface="ヒラギノ角ゴ Pro W3"/>
                <a:sym typeface="ヒラギノ角ゴ Pro W3"/>
              </a:defRPr>
            </a:pPr>
            <a:r>
              <a:rPr lang="ja-JP" altLang="en-US" sz="1200" dirty="0" smtClean="0">
                <a:latin typeface="Meiryo" panose="020B0604030504040204" pitchFamily="34" charset="-128"/>
                <a:ea typeface="Meiryo" panose="020B0604030504040204" pitchFamily="34" charset="-128"/>
                <a:cs typeface="Meiryo" panose="020B0604030504040204" pitchFamily="34" charset="-128"/>
              </a:rPr>
              <a:t>実際</a:t>
            </a:r>
            <a:r>
              <a:rPr lang="ja-JP" altLang="en-US" sz="1200" dirty="0">
                <a:latin typeface="Meiryo" panose="020B0604030504040204" pitchFamily="34" charset="-128"/>
                <a:ea typeface="Meiryo" panose="020B0604030504040204" pitchFamily="34" charset="-128"/>
                <a:cs typeface="Meiryo" panose="020B0604030504040204" pitchFamily="34" charset="-128"/>
              </a:rPr>
              <a:t>にサービスが使用されるまで課金されることは</a:t>
            </a:r>
            <a:r>
              <a:rPr lang="ja-JP" altLang="en-US" sz="1200" dirty="0" smtClean="0">
                <a:latin typeface="Meiryo" panose="020B0604030504040204" pitchFamily="34" charset="-128"/>
                <a:ea typeface="Meiryo" panose="020B0604030504040204" pitchFamily="34" charset="-128"/>
                <a:cs typeface="Meiryo" panose="020B0604030504040204" pitchFamily="34" charset="-128"/>
              </a:rPr>
              <a:t>ありません</a:t>
            </a:r>
            <a:r>
              <a:rPr lang="ja-JP" altLang="en-US" sz="1200" dirty="0">
                <a:latin typeface="Meiryo" panose="020B0604030504040204" pitchFamily="34" charset="-128"/>
                <a:ea typeface="Meiryo" panose="020B0604030504040204" pitchFamily="34" charset="-128"/>
                <a:cs typeface="Meiryo" panose="020B0604030504040204" pitchFamily="34" charset="-128"/>
              </a:rPr>
              <a:t>。</a:t>
            </a:r>
          </a:p>
        </p:txBody>
      </p:sp>
      <p:pic>
        <p:nvPicPr>
          <p:cNvPr id="13" name="image65.png"/>
          <p:cNvPicPr>
            <a:picLocks noChangeAspect="1"/>
          </p:cNvPicPr>
          <p:nvPr/>
        </p:nvPicPr>
        <p:blipFill>
          <a:blip r:embed="rId3">
            <a:extLst/>
          </a:blip>
          <a:srcRect t="5212" b="5212"/>
          <a:stretch>
            <a:fillRect/>
          </a:stretch>
        </p:blipFill>
        <p:spPr>
          <a:xfrm>
            <a:off x="5890011" y="705220"/>
            <a:ext cx="3674316" cy="2901645"/>
          </a:xfrm>
          <a:prstGeom prst="rect">
            <a:avLst/>
          </a:prstGeom>
          <a:ln w="12700">
            <a:miter lim="400000"/>
          </a:ln>
          <a:effectLst>
            <a:outerShdw blurRad="228600" dist="207498" dir="5400000" rotWithShape="0">
              <a:srgbClr val="000000">
                <a:alpha val="54869"/>
              </a:srgbClr>
            </a:outerShdw>
          </a:effectLst>
        </p:spPr>
      </p:pic>
      <p:pic>
        <p:nvPicPr>
          <p:cNvPr id="14" name="image66.png"/>
          <p:cNvPicPr>
            <a:picLocks noChangeAspect="1"/>
          </p:cNvPicPr>
          <p:nvPr/>
        </p:nvPicPr>
        <p:blipFill>
          <a:blip r:embed="rId4">
            <a:extLst/>
          </a:blip>
          <a:srcRect t="10775" b="10775"/>
          <a:stretch>
            <a:fillRect/>
          </a:stretch>
        </p:blipFill>
        <p:spPr>
          <a:xfrm>
            <a:off x="5020432" y="2780928"/>
            <a:ext cx="3987787" cy="3149365"/>
          </a:xfrm>
          <a:prstGeom prst="rect">
            <a:avLst/>
          </a:prstGeom>
          <a:ln w="12700">
            <a:miter lim="400000"/>
          </a:ln>
          <a:effectLst>
            <a:outerShdw blurRad="228600" dist="207498" dir="5400000" rotWithShape="0">
              <a:srgbClr val="000000">
                <a:alpha val="54869"/>
              </a:srgbClr>
            </a:outerShdw>
          </a:effectLst>
        </p:spPr>
      </p:pic>
    </p:spTree>
    <p:extLst>
      <p:ext uri="{BB962C8B-B14F-4D97-AF65-F5344CB8AC3E}">
        <p14:creationId xmlns:p14="http://schemas.microsoft.com/office/powerpoint/2010/main" val="4839529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1"/>
          <p:cNvSpPr>
            <a:spLocks/>
          </p:cNvSpPr>
          <p:nvPr/>
        </p:nvSpPr>
        <p:spPr bwMode="auto">
          <a:xfrm>
            <a:off x="339912" y="1628800"/>
            <a:ext cx="3460959" cy="10300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r>
              <a:rPr lang="ja-JP" altLang="en-US" sz="3200" b="1" dirty="0" smtClean="0">
                <a:latin typeface="メイリオ" panose="020B0604030504040204" pitchFamily="50" charset="-128"/>
                <a:ea typeface="メイリオ" panose="020B0604030504040204" pitchFamily="50" charset="-128"/>
              </a:rPr>
              <a:t>ステップ</a:t>
            </a:r>
            <a:r>
              <a:rPr lang="en-US" altLang="ja-JP" sz="3200" b="1" dirty="0" smtClean="0">
                <a:latin typeface="メイリオ" panose="020B0604030504040204" pitchFamily="50" charset="-128"/>
                <a:ea typeface="メイリオ" panose="020B0604030504040204" pitchFamily="50" charset="-128"/>
              </a:rPr>
              <a:t>7</a:t>
            </a:r>
          </a:p>
          <a:p>
            <a:r>
              <a:rPr lang="ja-JP" altLang="en-US" sz="3200" b="1" dirty="0" smtClean="0">
                <a:latin typeface="メイリオ" panose="020B0604030504040204" pitchFamily="50" charset="-128"/>
                <a:ea typeface="メイリオ" panose="020B0604030504040204" pitchFamily="50" charset="-128"/>
              </a:rPr>
              <a:t>お申込み内容確認</a:t>
            </a:r>
            <a:endParaRPr lang="en-US" altLang="ja-JP" sz="3200" b="1" dirty="0" smtClean="0">
              <a:latin typeface="メイリオ" panose="020B0604030504040204" pitchFamily="50" charset="-128"/>
              <a:ea typeface="メイリオ" panose="020B0604030504040204" pitchFamily="50" charset="-128"/>
            </a:endParaRPr>
          </a:p>
        </p:txBody>
      </p:sp>
      <p:pic>
        <p:nvPicPr>
          <p:cNvPr id="38" name="image24.png"/>
          <p:cNvPicPr>
            <a:picLocks noChangeAspect="1"/>
          </p:cNvPicPr>
          <p:nvPr/>
        </p:nvPicPr>
        <p:blipFill>
          <a:blip r:embed="rId2">
            <a:extLst/>
          </a:blip>
          <a:stretch>
            <a:fillRect/>
          </a:stretch>
        </p:blipFill>
        <p:spPr>
          <a:xfrm>
            <a:off x="272480" y="260648"/>
            <a:ext cx="1158727" cy="337327"/>
          </a:xfrm>
          <a:prstGeom prst="rect">
            <a:avLst/>
          </a:prstGeom>
          <a:ln w="12700">
            <a:miter lim="400000"/>
          </a:ln>
        </p:spPr>
      </p:pic>
      <p:sp>
        <p:nvSpPr>
          <p:cNvPr id="2" name="正方形/長方形 1"/>
          <p:cNvSpPr/>
          <p:nvPr/>
        </p:nvSpPr>
        <p:spPr>
          <a:xfrm>
            <a:off x="1568624" y="351754"/>
            <a:ext cx="4334620" cy="246221"/>
          </a:xfrm>
          <a:prstGeom prst="rect">
            <a:avLst/>
          </a:prstGeom>
        </p:spPr>
        <p:txBody>
          <a:bodyPr wrap="square">
            <a:spAutoFit/>
          </a:bodyPr>
          <a:lstStyle/>
          <a:p>
            <a:r>
              <a:rPr lang="en-US" altLang="ja-JP" sz="1000" dirty="0">
                <a:latin typeface="メイリオ" panose="020B0604030504040204" pitchFamily="50" charset="-128"/>
                <a:ea typeface="メイリオ" panose="020B0604030504040204" pitchFamily="50" charset="-128"/>
              </a:rPr>
              <a:t>XOOM</a:t>
            </a:r>
            <a:r>
              <a:rPr lang="ja-JP" altLang="en-US" sz="1000" dirty="0">
                <a:latin typeface="メイリオ" panose="020B0604030504040204" pitchFamily="50" charset="-128"/>
                <a:ea typeface="メイリオ" panose="020B0604030504040204" pitchFamily="50" charset="-128"/>
              </a:rPr>
              <a:t>エナジー お申し込み方法</a:t>
            </a:r>
          </a:p>
        </p:txBody>
      </p:sp>
      <p:sp>
        <p:nvSpPr>
          <p:cNvPr id="8" name="Shape 595"/>
          <p:cNvSpPr/>
          <p:nvPr/>
        </p:nvSpPr>
        <p:spPr>
          <a:xfrm>
            <a:off x="305660" y="3015170"/>
            <a:ext cx="4431316" cy="147732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defTabSz="914400">
              <a:lnSpc>
                <a:spcPct val="150000"/>
              </a:lnSpc>
              <a:spcBef>
                <a:spcPts val="1000"/>
              </a:spcBef>
              <a:defRPr sz="4000" b="1">
                <a:latin typeface="游ゴシック"/>
                <a:ea typeface="游ゴシック"/>
                <a:cs typeface="游ゴシック"/>
                <a:sym typeface="游ゴシック"/>
              </a:defRPr>
            </a:pPr>
            <a:r>
              <a:rPr lang="ja-JP" altLang="en-US" sz="1800" dirty="0">
                <a:latin typeface="メイリオ" panose="020B0604030504040204" pitchFamily="50" charset="-128"/>
                <a:ea typeface="メイリオ" panose="020B0604030504040204" pitchFamily="50" charset="-128"/>
              </a:rPr>
              <a:t>入力した情報に間違いがないか確認</a:t>
            </a:r>
            <a:r>
              <a:rPr lang="ja-JP" altLang="en-US" sz="1800" dirty="0" smtClean="0">
                <a:latin typeface="メイリオ" panose="020B0604030504040204" pitchFamily="50" charset="-128"/>
                <a:ea typeface="メイリオ" panose="020B0604030504040204" pitchFamily="50" charset="-128"/>
              </a:rPr>
              <a:t>し　下</a:t>
            </a:r>
            <a:r>
              <a:rPr lang="ja-JP" altLang="en-US" sz="1800" dirty="0">
                <a:latin typeface="メイリオ" panose="020B0604030504040204" pitchFamily="50" charset="-128"/>
                <a:ea typeface="メイリオ" panose="020B0604030504040204" pitchFamily="50" charset="-128"/>
              </a:rPr>
              <a:t>部の確認事項を読んで同意の場合</a:t>
            </a:r>
            <a:r>
              <a:rPr lang="ja-JP" altLang="en-US" sz="1800" dirty="0" smtClean="0">
                <a:latin typeface="メイリオ" panose="020B0604030504040204" pitchFamily="50" charset="-128"/>
                <a:ea typeface="メイリオ" panose="020B0604030504040204" pitchFamily="50" charset="-128"/>
              </a:rPr>
              <a:t>は</a:t>
            </a:r>
            <a:endParaRPr lang="en-US" altLang="ja-JP" sz="1800" dirty="0" smtClean="0">
              <a:latin typeface="メイリオ" panose="020B0604030504040204" pitchFamily="50" charset="-128"/>
              <a:ea typeface="メイリオ" panose="020B0604030504040204" pitchFamily="50" charset="-128"/>
            </a:endParaRPr>
          </a:p>
          <a:p>
            <a:pPr defTabSz="914400">
              <a:lnSpc>
                <a:spcPct val="150000"/>
              </a:lnSpc>
              <a:spcBef>
                <a:spcPts val="1000"/>
              </a:spcBef>
              <a:defRPr sz="4000" b="1">
                <a:latin typeface="游ゴシック"/>
                <a:ea typeface="游ゴシック"/>
                <a:cs typeface="游ゴシック"/>
                <a:sym typeface="游ゴシック"/>
              </a:defRPr>
            </a:pPr>
            <a:r>
              <a:rPr lang="ja-JP" altLang="en-US" sz="1800" dirty="0">
                <a:latin typeface="メイリオ" panose="020B0604030504040204" pitchFamily="50" charset="-128"/>
                <a:ea typeface="メイリオ" panose="020B0604030504040204" pitchFamily="50" charset="-128"/>
              </a:rPr>
              <a:t>　</a:t>
            </a:r>
            <a:r>
              <a:rPr lang="ja-JP" altLang="en-US" sz="1800" dirty="0" smtClean="0">
                <a:latin typeface="メイリオ" panose="020B0604030504040204" pitchFamily="50" charset="-128"/>
                <a:ea typeface="メイリオ" panose="020B0604030504040204" pitchFamily="50" charset="-128"/>
              </a:rPr>
              <a:t>　　を</a:t>
            </a:r>
            <a:r>
              <a:rPr lang="ja-JP" altLang="en-US" sz="1800" dirty="0">
                <a:latin typeface="メイリオ" panose="020B0604030504040204" pitchFamily="50" charset="-128"/>
                <a:ea typeface="メイリオ" panose="020B0604030504040204" pitchFamily="50" charset="-128"/>
              </a:rPr>
              <a:t>入れます。</a:t>
            </a:r>
          </a:p>
        </p:txBody>
      </p:sp>
      <p:sp>
        <p:nvSpPr>
          <p:cNvPr id="3" name="正方形/長方形 2"/>
          <p:cNvSpPr/>
          <p:nvPr/>
        </p:nvSpPr>
        <p:spPr>
          <a:xfrm>
            <a:off x="305660" y="4781068"/>
            <a:ext cx="4647340" cy="589905"/>
          </a:xfrm>
          <a:prstGeom prst="rect">
            <a:avLst/>
          </a:prstGeom>
        </p:spPr>
        <p:txBody>
          <a:bodyPr wrap="square">
            <a:spAutoFit/>
          </a:bodyPr>
          <a:lstStyle/>
          <a:p>
            <a:pPr defTabSz="914400">
              <a:spcBef>
                <a:spcPts val="1000"/>
              </a:spcBef>
              <a:defRPr sz="2500">
                <a:latin typeface="ヒラギノ角ゴ Pro W3"/>
                <a:ea typeface="ヒラギノ角ゴ Pro W3"/>
                <a:cs typeface="ヒラギノ角ゴ Pro W3"/>
                <a:sym typeface="ヒラギノ角ゴ Pro W3"/>
              </a:defRPr>
            </a:pP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クレジットカード情報を登録しても、申し込みが完了</a:t>
            </a:r>
            <a:r>
              <a:rPr lang="ja-JP" altLang="en-US" sz="1200" dirty="0" smtClean="0">
                <a:latin typeface="メイリオ" panose="020B0604030504040204" pitchFamily="50" charset="-128"/>
                <a:ea typeface="メイリオ" panose="020B0604030504040204" pitchFamily="50" charset="-128"/>
              </a:rPr>
              <a:t>し</a:t>
            </a:r>
            <a:endParaRPr lang="en-US" altLang="ja-JP" sz="1200" dirty="0" smtClean="0">
              <a:latin typeface="メイリオ" panose="020B0604030504040204" pitchFamily="50" charset="-128"/>
              <a:ea typeface="メイリオ" panose="020B0604030504040204" pitchFamily="50" charset="-128"/>
            </a:endParaRPr>
          </a:p>
          <a:p>
            <a:pPr defTabSz="914400">
              <a:spcBef>
                <a:spcPts val="1000"/>
              </a:spcBef>
              <a:defRPr sz="2500">
                <a:latin typeface="ヒラギノ角ゴ Pro W3"/>
                <a:ea typeface="ヒラギノ角ゴ Pro W3"/>
                <a:cs typeface="ヒラギノ角ゴ Pro W3"/>
                <a:sym typeface="ヒラギノ角ゴ Pro W3"/>
              </a:defRPr>
            </a:pPr>
            <a:r>
              <a:rPr lang="ja-JP" altLang="en-US" sz="1200" dirty="0" smtClean="0">
                <a:latin typeface="メイリオ" panose="020B0604030504040204" pitchFamily="50" charset="-128"/>
                <a:ea typeface="メイリオ" panose="020B0604030504040204" pitchFamily="50" charset="-128"/>
              </a:rPr>
              <a:t>実際</a:t>
            </a:r>
            <a:r>
              <a:rPr lang="ja-JP" altLang="en-US" sz="1200" dirty="0">
                <a:latin typeface="メイリオ" panose="020B0604030504040204" pitchFamily="50" charset="-128"/>
                <a:ea typeface="メイリオ" panose="020B0604030504040204" pitchFamily="50" charset="-128"/>
              </a:rPr>
              <a:t>にサービスが使用されるまで課金されることは</a:t>
            </a:r>
            <a:r>
              <a:rPr lang="ja-JP" altLang="en-US" sz="1200" dirty="0" smtClean="0">
                <a:latin typeface="メイリオ" panose="020B0604030504040204" pitchFamily="50" charset="-128"/>
                <a:ea typeface="メイリオ" panose="020B0604030504040204" pitchFamily="50" charset="-128"/>
              </a:rPr>
              <a:t>ありません</a:t>
            </a:r>
            <a:r>
              <a:rPr lang="ja-JP" altLang="en-US" sz="1200" dirty="0">
                <a:latin typeface="メイリオ" panose="020B0604030504040204" pitchFamily="50" charset="-128"/>
                <a:ea typeface="メイリオ" panose="020B0604030504040204" pitchFamily="50" charset="-128"/>
              </a:rPr>
              <a:t>。</a:t>
            </a:r>
          </a:p>
        </p:txBody>
      </p:sp>
      <p:grpSp>
        <p:nvGrpSpPr>
          <p:cNvPr id="4" name="グループ化 3"/>
          <p:cNvGrpSpPr/>
          <p:nvPr/>
        </p:nvGrpSpPr>
        <p:grpSpPr>
          <a:xfrm>
            <a:off x="5241032" y="260648"/>
            <a:ext cx="4083161" cy="6131399"/>
            <a:chOff x="7975748" y="-315416"/>
            <a:chExt cx="7788276" cy="11695113"/>
          </a:xfrm>
        </p:grpSpPr>
        <p:pic>
          <p:nvPicPr>
            <p:cNvPr id="11" name="image67.png"/>
            <p:cNvPicPr>
              <a:picLocks noChangeAspect="1"/>
            </p:cNvPicPr>
            <p:nvPr/>
          </p:nvPicPr>
          <p:blipFill>
            <a:blip r:embed="rId3">
              <a:extLst/>
            </a:blip>
            <a:srcRect t="11570" b="16267"/>
            <a:stretch>
              <a:fillRect/>
            </a:stretch>
          </p:blipFill>
          <p:spPr>
            <a:xfrm>
              <a:off x="7977336" y="-315416"/>
              <a:ext cx="7786688" cy="5772151"/>
            </a:xfrm>
            <a:prstGeom prst="rect">
              <a:avLst/>
            </a:prstGeom>
            <a:ln w="12700">
              <a:miter lim="400000"/>
            </a:ln>
            <a:effectLst>
              <a:outerShdw blurRad="228600" dist="207498" dir="5400000" rotWithShape="0">
                <a:srgbClr val="000000">
                  <a:alpha val="54869"/>
                </a:srgbClr>
              </a:outerShdw>
            </a:effectLst>
          </p:spPr>
        </p:pic>
        <p:pic>
          <p:nvPicPr>
            <p:cNvPr id="12" name="image68.png"/>
            <p:cNvPicPr>
              <a:picLocks noChangeAspect="1"/>
            </p:cNvPicPr>
            <p:nvPr/>
          </p:nvPicPr>
          <p:blipFill>
            <a:blip r:embed="rId4">
              <a:extLst/>
            </a:blip>
            <a:srcRect t="13607" b="11416"/>
            <a:stretch>
              <a:fillRect/>
            </a:stretch>
          </p:blipFill>
          <p:spPr>
            <a:xfrm>
              <a:off x="7975748" y="5405934"/>
              <a:ext cx="7786688" cy="5973763"/>
            </a:xfrm>
            <a:prstGeom prst="rect">
              <a:avLst/>
            </a:prstGeom>
            <a:ln w="12700">
              <a:miter lim="400000"/>
            </a:ln>
            <a:effectLst>
              <a:outerShdw blurRad="228600" dist="207498" dir="5400000" rotWithShape="0">
                <a:srgbClr val="000000">
                  <a:alpha val="54869"/>
                </a:srgbClr>
              </a:outerShdw>
            </a:effectLst>
          </p:spPr>
        </p:pic>
      </p:grpSp>
      <p:sp>
        <p:nvSpPr>
          <p:cNvPr id="16" name="Shape 620"/>
          <p:cNvSpPr/>
          <p:nvPr/>
        </p:nvSpPr>
        <p:spPr>
          <a:xfrm>
            <a:off x="365710" y="3937761"/>
            <a:ext cx="586918" cy="586918"/>
          </a:xfrm>
          <a:prstGeom prst="rect">
            <a:avLst/>
          </a:prstGeom>
          <a:solidFill>
            <a:srgbClr val="DE6A10"/>
          </a:solidFill>
          <a:ln>
            <a:solidFill>
              <a:srgbClr val="C82101"/>
            </a:solidFill>
            <a:bevel/>
          </a:ln>
          <a:effectLst>
            <a:outerShdw blurRad="63500" dist="12700" rotWithShape="0">
              <a:srgbClr val="000000">
                <a:alpha val="50000"/>
              </a:srgbClr>
            </a:outerShdw>
          </a:effectLst>
        </p:spPr>
        <p:txBody>
          <a:bodyPr lIns="71435" tIns="71435" rIns="71435" bIns="71435" anchor="ctr"/>
          <a:lstStyle/>
          <a:p>
            <a:pPr>
              <a:defRPr>
                <a:solidFill>
                  <a:srgbClr val="FFFFFF"/>
                </a:solidFill>
                <a:latin typeface="Helvetica Light"/>
                <a:ea typeface="Helvetica Light"/>
                <a:cs typeface="Helvetica Light"/>
                <a:sym typeface="Helvetica Light"/>
              </a:defRPr>
            </a:pPr>
            <a:endParaRPr/>
          </a:p>
        </p:txBody>
      </p:sp>
      <p:sp>
        <p:nvSpPr>
          <p:cNvPr id="5" name="正方形/長方形 4"/>
          <p:cNvSpPr/>
          <p:nvPr/>
        </p:nvSpPr>
        <p:spPr>
          <a:xfrm>
            <a:off x="401905" y="3969610"/>
            <a:ext cx="543739" cy="523220"/>
          </a:xfrm>
          <a:prstGeom prst="rect">
            <a:avLst/>
          </a:prstGeom>
        </p:spPr>
        <p:txBody>
          <a:bodyPr wrap="none">
            <a:spAutoFit/>
          </a:bodyPr>
          <a:lstStyle/>
          <a:p>
            <a:r>
              <a:rPr lang="ja-JP" altLang="en-US" sz="2800" dirty="0">
                <a:solidFill>
                  <a:schemeClr val="bg1"/>
                </a:solidFill>
              </a:rPr>
              <a:t>✔</a:t>
            </a:r>
          </a:p>
        </p:txBody>
      </p:sp>
    </p:spTree>
    <p:extLst>
      <p:ext uri="{BB962C8B-B14F-4D97-AF65-F5344CB8AC3E}">
        <p14:creationId xmlns:p14="http://schemas.microsoft.com/office/powerpoint/2010/main" val="3802318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1"/>
          <p:cNvSpPr>
            <a:spLocks/>
          </p:cNvSpPr>
          <p:nvPr/>
        </p:nvSpPr>
        <p:spPr bwMode="auto">
          <a:xfrm>
            <a:off x="339912" y="1628800"/>
            <a:ext cx="3460959" cy="10300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r>
              <a:rPr lang="ja-JP" altLang="en-US" sz="3200" b="1" dirty="0" smtClean="0">
                <a:latin typeface="メイリオ" panose="020B0604030504040204" pitchFamily="50" charset="-128"/>
                <a:ea typeface="メイリオ" panose="020B0604030504040204" pitchFamily="50" charset="-128"/>
              </a:rPr>
              <a:t>ステップ</a:t>
            </a:r>
            <a:r>
              <a:rPr lang="en-US" altLang="ja-JP" sz="3200" b="1" dirty="0" smtClean="0">
                <a:latin typeface="メイリオ" panose="020B0604030504040204" pitchFamily="50" charset="-128"/>
                <a:ea typeface="メイリオ" panose="020B0604030504040204" pitchFamily="50" charset="-128"/>
              </a:rPr>
              <a:t>8</a:t>
            </a:r>
          </a:p>
          <a:p>
            <a:r>
              <a:rPr lang="ja-JP" altLang="en-US" sz="3200" b="1" dirty="0" smtClean="0">
                <a:latin typeface="メイリオ" panose="020B0604030504040204" pitchFamily="50" charset="-128"/>
                <a:ea typeface="メイリオ" panose="020B0604030504040204" pitchFamily="50" charset="-128"/>
              </a:rPr>
              <a:t>お申込み完了</a:t>
            </a:r>
            <a:endParaRPr lang="en-US" altLang="ja-JP" sz="3200" b="1" dirty="0" smtClean="0">
              <a:latin typeface="メイリオ" panose="020B0604030504040204" pitchFamily="50" charset="-128"/>
              <a:ea typeface="メイリオ" panose="020B0604030504040204" pitchFamily="50" charset="-128"/>
            </a:endParaRPr>
          </a:p>
        </p:txBody>
      </p:sp>
      <p:pic>
        <p:nvPicPr>
          <p:cNvPr id="38" name="image24.png"/>
          <p:cNvPicPr>
            <a:picLocks noChangeAspect="1"/>
          </p:cNvPicPr>
          <p:nvPr/>
        </p:nvPicPr>
        <p:blipFill>
          <a:blip r:embed="rId2">
            <a:extLst/>
          </a:blip>
          <a:stretch>
            <a:fillRect/>
          </a:stretch>
        </p:blipFill>
        <p:spPr>
          <a:xfrm>
            <a:off x="272480" y="260648"/>
            <a:ext cx="1158727" cy="337327"/>
          </a:xfrm>
          <a:prstGeom prst="rect">
            <a:avLst/>
          </a:prstGeom>
          <a:ln w="12700">
            <a:miter lim="400000"/>
          </a:ln>
        </p:spPr>
      </p:pic>
      <p:sp>
        <p:nvSpPr>
          <p:cNvPr id="2" name="正方形/長方形 1"/>
          <p:cNvSpPr/>
          <p:nvPr/>
        </p:nvSpPr>
        <p:spPr>
          <a:xfrm>
            <a:off x="1568624" y="351754"/>
            <a:ext cx="4334620" cy="246221"/>
          </a:xfrm>
          <a:prstGeom prst="rect">
            <a:avLst/>
          </a:prstGeom>
        </p:spPr>
        <p:txBody>
          <a:bodyPr wrap="square">
            <a:spAutoFit/>
          </a:bodyPr>
          <a:lstStyle/>
          <a:p>
            <a:r>
              <a:rPr lang="en-US" altLang="ja-JP" sz="1000" dirty="0">
                <a:latin typeface="メイリオ" panose="020B0604030504040204" pitchFamily="50" charset="-128"/>
                <a:ea typeface="メイリオ" panose="020B0604030504040204" pitchFamily="50" charset="-128"/>
              </a:rPr>
              <a:t>XOOM</a:t>
            </a:r>
            <a:r>
              <a:rPr lang="ja-JP" altLang="en-US" sz="1000" dirty="0">
                <a:latin typeface="メイリオ" panose="020B0604030504040204" pitchFamily="50" charset="-128"/>
                <a:ea typeface="メイリオ" panose="020B0604030504040204" pitchFamily="50" charset="-128"/>
              </a:rPr>
              <a:t>エナジー お申し込み方法</a:t>
            </a:r>
          </a:p>
        </p:txBody>
      </p:sp>
      <p:sp>
        <p:nvSpPr>
          <p:cNvPr id="8" name="Shape 595"/>
          <p:cNvSpPr/>
          <p:nvPr/>
        </p:nvSpPr>
        <p:spPr>
          <a:xfrm>
            <a:off x="305660" y="3081990"/>
            <a:ext cx="4431316" cy="37959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r>
              <a:rPr lang="ja-JP" altLang="en-US" sz="1800" dirty="0"/>
              <a:t>申し込みが完了しました。</a:t>
            </a:r>
          </a:p>
        </p:txBody>
      </p:sp>
      <p:sp>
        <p:nvSpPr>
          <p:cNvPr id="3" name="正方形/長方形 2"/>
          <p:cNvSpPr/>
          <p:nvPr/>
        </p:nvSpPr>
        <p:spPr>
          <a:xfrm>
            <a:off x="276727" y="3789040"/>
            <a:ext cx="4028201" cy="1461939"/>
          </a:xfrm>
          <a:prstGeom prst="rect">
            <a:avLst/>
          </a:prstGeom>
        </p:spPr>
        <p:txBody>
          <a:bodyPr wrap="square">
            <a:spAutoFit/>
          </a:bodyPr>
          <a:lstStyle/>
          <a:p>
            <a:pPr defTabSz="914400">
              <a:spcBef>
                <a:spcPts val="1000"/>
              </a:spcBef>
              <a:defRPr sz="3700" b="1">
                <a:latin typeface="游ゴシック"/>
                <a:ea typeface="游ゴシック"/>
                <a:cs typeface="游ゴシック"/>
                <a:sym typeface="游ゴシック"/>
              </a:defRPr>
            </a:pPr>
            <a:r>
              <a:rPr lang="ja-JP" altLang="en-US" sz="1600" dirty="0">
                <a:latin typeface="メイリオ" panose="020B0604030504040204" pitchFamily="50" charset="-128"/>
                <a:ea typeface="メイリオ" panose="020B0604030504040204" pitchFamily="50" charset="-128"/>
              </a:rPr>
              <a:t>登録された</a:t>
            </a:r>
            <a:r>
              <a:rPr lang="en-US" altLang="ja-JP" sz="1600" dirty="0">
                <a:latin typeface="メイリオ" panose="020B0604030504040204" pitchFamily="50" charset="-128"/>
                <a:ea typeface="メイリオ" panose="020B0604030504040204" pitchFamily="50" charset="-128"/>
              </a:rPr>
              <a:t>E</a:t>
            </a:r>
            <a:r>
              <a:rPr lang="ja-JP" altLang="en-US" sz="1600" dirty="0">
                <a:latin typeface="メイリオ" panose="020B0604030504040204" pitchFamily="50" charset="-128"/>
                <a:ea typeface="メイリオ" panose="020B0604030504040204" pitchFamily="50" charset="-128"/>
              </a:rPr>
              <a:t>メールアドレスに</a:t>
            </a:r>
            <a:r>
              <a:rPr lang="ja-JP" altLang="en-US" sz="1600" dirty="0" smtClean="0">
                <a:latin typeface="メイリオ" panose="020B0604030504040204" pitchFamily="50" charset="-128"/>
                <a:ea typeface="メイリオ" panose="020B0604030504040204" pitchFamily="50" charset="-128"/>
              </a:rPr>
              <a:t>お申し込み</a:t>
            </a:r>
            <a:endParaRPr lang="en-US" altLang="ja-JP" sz="1600" dirty="0" smtClean="0">
              <a:latin typeface="メイリオ" panose="020B0604030504040204" pitchFamily="50" charset="-128"/>
              <a:ea typeface="メイリオ" panose="020B0604030504040204" pitchFamily="50" charset="-128"/>
            </a:endParaRPr>
          </a:p>
          <a:p>
            <a:pPr defTabSz="914400">
              <a:spcBef>
                <a:spcPts val="1000"/>
              </a:spcBef>
              <a:defRPr sz="3700" b="1">
                <a:latin typeface="游ゴシック"/>
                <a:ea typeface="游ゴシック"/>
                <a:cs typeface="游ゴシック"/>
                <a:sym typeface="游ゴシック"/>
              </a:defRPr>
            </a:pPr>
            <a:r>
              <a:rPr lang="ja-JP" altLang="en-US" sz="1600" dirty="0" smtClean="0">
                <a:latin typeface="メイリオ" panose="020B0604030504040204" pitchFamily="50" charset="-128"/>
                <a:ea typeface="メイリオ" panose="020B0604030504040204" pitchFamily="50" charset="-128"/>
              </a:rPr>
              <a:t>の確認</a:t>
            </a:r>
            <a:r>
              <a:rPr lang="ja-JP" altLang="en-US" sz="1600" dirty="0">
                <a:latin typeface="メイリオ" panose="020B0604030504040204" pitchFamily="50" charset="-128"/>
                <a:ea typeface="メイリオ" panose="020B0604030504040204" pitchFamily="50" charset="-128"/>
              </a:rPr>
              <a:t>メールが送付されます。</a:t>
            </a:r>
          </a:p>
          <a:p>
            <a:pPr defTabSz="914400">
              <a:spcBef>
                <a:spcPts val="1000"/>
              </a:spcBef>
              <a:defRPr sz="3700" b="1">
                <a:latin typeface="游ゴシック"/>
                <a:ea typeface="游ゴシック"/>
                <a:cs typeface="游ゴシック"/>
                <a:sym typeface="游ゴシック"/>
              </a:defRPr>
            </a:pPr>
            <a:r>
              <a:rPr lang="ja-JP" altLang="en-US" sz="1600" dirty="0">
                <a:latin typeface="メイリオ" panose="020B0604030504040204" pitchFamily="50" charset="-128"/>
                <a:ea typeface="メイリオ" panose="020B0604030504040204" pitchFamily="50" charset="-128"/>
              </a:rPr>
              <a:t>記録として、申し込み内容を</a:t>
            </a:r>
            <a:r>
              <a:rPr lang="ja-JP" altLang="en-US" sz="1600" dirty="0" smtClean="0">
                <a:latin typeface="メイリオ" panose="020B0604030504040204" pitchFamily="50" charset="-128"/>
                <a:ea typeface="メイリオ" panose="020B0604030504040204" pitchFamily="50" charset="-128"/>
              </a:rPr>
              <a:t>プリント</a:t>
            </a:r>
            <a:endParaRPr lang="en-US" altLang="ja-JP" sz="1600" dirty="0" smtClean="0">
              <a:latin typeface="メイリオ" panose="020B0604030504040204" pitchFamily="50" charset="-128"/>
              <a:ea typeface="メイリオ" panose="020B0604030504040204" pitchFamily="50" charset="-128"/>
            </a:endParaRPr>
          </a:p>
          <a:p>
            <a:pPr defTabSz="914400">
              <a:spcBef>
                <a:spcPts val="1000"/>
              </a:spcBef>
              <a:defRPr sz="3700" b="1">
                <a:latin typeface="游ゴシック"/>
                <a:ea typeface="游ゴシック"/>
                <a:cs typeface="游ゴシック"/>
                <a:sym typeface="游ゴシック"/>
              </a:defRPr>
            </a:pPr>
            <a:r>
              <a:rPr lang="ja-JP" altLang="en-US" sz="1600" dirty="0" smtClean="0">
                <a:latin typeface="メイリオ" panose="020B0604030504040204" pitchFamily="50" charset="-128"/>
                <a:ea typeface="メイリオ" panose="020B0604030504040204" pitchFamily="50" charset="-128"/>
              </a:rPr>
              <a:t>する</a:t>
            </a:r>
            <a:r>
              <a:rPr lang="ja-JP" altLang="en-US" sz="1600" dirty="0">
                <a:latin typeface="メイリオ" panose="020B0604030504040204" pitchFamily="50" charset="-128"/>
                <a:ea typeface="メイリオ" panose="020B0604030504040204" pitchFamily="50" charset="-128"/>
              </a:rPr>
              <a:t>か、内容を控えてください。</a:t>
            </a:r>
          </a:p>
        </p:txBody>
      </p:sp>
      <p:pic>
        <p:nvPicPr>
          <p:cNvPr id="13" name="image69.png"/>
          <p:cNvPicPr>
            <a:picLocks noChangeAspect="1"/>
          </p:cNvPicPr>
          <p:nvPr/>
        </p:nvPicPr>
        <p:blipFill>
          <a:blip r:embed="rId3">
            <a:extLst/>
          </a:blip>
          <a:srcRect t="251" b="492"/>
          <a:stretch>
            <a:fillRect/>
          </a:stretch>
        </p:blipFill>
        <p:spPr>
          <a:xfrm>
            <a:off x="4304928" y="764704"/>
            <a:ext cx="5168016" cy="5304093"/>
          </a:xfrm>
          <a:prstGeom prst="rect">
            <a:avLst/>
          </a:prstGeom>
          <a:ln w="12700">
            <a:miter lim="400000"/>
          </a:ln>
          <a:effectLst>
            <a:outerShdw blurRad="228600" dist="207498" dir="5400000" rotWithShape="0">
              <a:srgbClr val="000000">
                <a:alpha val="54869"/>
              </a:srgbClr>
            </a:outerShdw>
          </a:effectLst>
        </p:spPr>
      </p:pic>
    </p:spTree>
    <p:extLst>
      <p:ext uri="{BB962C8B-B14F-4D97-AF65-F5344CB8AC3E}">
        <p14:creationId xmlns:p14="http://schemas.microsoft.com/office/powerpoint/2010/main" val="30912999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14.png"/>
          <p:cNvPicPr>
            <a:picLocks noChangeAspect="1"/>
          </p:cNvPicPr>
          <p:nvPr/>
        </p:nvPicPr>
        <p:blipFill>
          <a:blip r:embed="rId2">
            <a:extLst/>
          </a:blip>
          <a:srcRect r="2099" b="4207"/>
          <a:stretch>
            <a:fillRect/>
          </a:stretch>
        </p:blipFill>
        <p:spPr>
          <a:xfrm>
            <a:off x="3109916" y="4959763"/>
            <a:ext cx="3688570" cy="1633166"/>
          </a:xfrm>
          <a:prstGeom prst="rect">
            <a:avLst/>
          </a:prstGeom>
          <a:ln w="12700">
            <a:miter lim="400000"/>
          </a:ln>
        </p:spPr>
      </p:pic>
      <p:pic>
        <p:nvPicPr>
          <p:cNvPr id="36" name="image13.png"/>
          <p:cNvPicPr>
            <a:picLocks noChangeAspect="1"/>
          </p:cNvPicPr>
          <p:nvPr/>
        </p:nvPicPr>
        <p:blipFill rotWithShape="1">
          <a:blip r:embed="rId3">
            <a:extLst/>
          </a:blip>
          <a:srcRect l="263" t="4080" r="6511" b="1169"/>
          <a:stretch/>
        </p:blipFill>
        <p:spPr>
          <a:xfrm>
            <a:off x="5966112" y="1991832"/>
            <a:ext cx="3046509" cy="1677408"/>
          </a:xfrm>
          <a:prstGeom prst="rect">
            <a:avLst/>
          </a:prstGeom>
          <a:ln w="12700">
            <a:miter lim="400000"/>
          </a:ln>
        </p:spPr>
      </p:pic>
      <p:pic>
        <p:nvPicPr>
          <p:cNvPr id="34" name="Picture 2" descr="image8.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926557" y="1196751"/>
            <a:ext cx="2442126" cy="2034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6" name="Rectangle 1"/>
          <p:cNvSpPr>
            <a:spLocks/>
          </p:cNvSpPr>
          <p:nvPr/>
        </p:nvSpPr>
        <p:spPr bwMode="auto">
          <a:xfrm>
            <a:off x="2467056" y="3023231"/>
            <a:ext cx="576064" cy="599138"/>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39725"/>
            <a:r>
              <a:rPr lang="en-US" altLang="ko-KR" sz="3600" b="1" dirty="0" smtClean="0">
                <a:solidFill>
                  <a:schemeClr val="tx1">
                    <a:lumMod val="85000"/>
                    <a:lumOff val="15000"/>
                  </a:schemeClr>
                </a:solidFill>
                <a:latin typeface="Impact"/>
                <a:ea typeface="맑은 고딕" charset="0"/>
                <a:cs typeface="Impact"/>
              </a:rPr>
              <a:t>1</a:t>
            </a:r>
            <a:endParaRPr lang="ko-KR" sz="3600" b="1" dirty="0">
              <a:solidFill>
                <a:schemeClr val="tx1">
                  <a:lumMod val="85000"/>
                  <a:lumOff val="15000"/>
                </a:schemeClr>
              </a:solidFill>
              <a:latin typeface="Impact"/>
              <a:ea typeface="맑은 고딕" charset="0"/>
              <a:cs typeface="Impact"/>
            </a:endParaRPr>
          </a:p>
        </p:txBody>
      </p:sp>
      <p:cxnSp>
        <p:nvCxnSpPr>
          <p:cNvPr id="46" name="Straight Connector 45"/>
          <p:cNvCxnSpPr>
            <a:stCxn id="60" idx="3"/>
          </p:cNvCxnSpPr>
          <p:nvPr/>
        </p:nvCxnSpPr>
        <p:spPr bwMode="auto">
          <a:xfrm flipV="1">
            <a:off x="5169024" y="4668971"/>
            <a:ext cx="1139270" cy="858410"/>
          </a:xfrm>
          <a:prstGeom prst="line">
            <a:avLst/>
          </a:prstGeom>
          <a:solidFill>
            <a:srgbClr val="000000"/>
          </a:solidFill>
          <a:ln w="19050" cap="flat" cmpd="sng" algn="ctr">
            <a:solidFill>
              <a:schemeClr val="tx1">
                <a:lumMod val="85000"/>
                <a:lumOff val="15000"/>
              </a:schemeClr>
            </a:solidFill>
            <a:prstDash val="solid"/>
            <a:round/>
            <a:headEnd type="none" w="med" len="med"/>
            <a:tailEnd type="none" w="med" len="med"/>
          </a:ln>
          <a:effectLst/>
        </p:spPr>
      </p:cxnSp>
      <p:sp>
        <p:nvSpPr>
          <p:cNvPr id="59" name="TextBox 11"/>
          <p:cNvSpPr txBox="1">
            <a:spLocks noChangeArrowheads="1"/>
          </p:cNvSpPr>
          <p:nvPr/>
        </p:nvSpPr>
        <p:spPr bwMode="auto">
          <a:xfrm>
            <a:off x="4347309" y="4312173"/>
            <a:ext cx="2451178" cy="447551"/>
          </a:xfrm>
          <a:prstGeom prst="rect">
            <a:avLst/>
          </a:prstGeom>
          <a:solidFill>
            <a:schemeClr val="bg1"/>
          </a:solidFill>
          <a:ln w="38100" cmpd="sng">
            <a:solidFill>
              <a:srgbClr val="262626"/>
            </a:solidFill>
            <a:miter lim="800000"/>
            <a:headEnd/>
            <a:tailEnd/>
          </a:ln>
        </p:spPr>
        <p:txBody>
          <a:bodyPr wrap="square" lIns="0" tIns="0" rIns="36000" bIns="0" anchor="ctr">
            <a:spAutoFit/>
          </a:bodyPr>
          <a:lstStyle/>
          <a:p>
            <a:pPr algn="r">
              <a:lnSpc>
                <a:spcPct val="150000"/>
              </a:lnSpc>
              <a:defRPr/>
            </a:pPr>
            <a:endParaRPr lang="en-US" altLang="en-US" sz="1050" dirty="0">
              <a:solidFill>
                <a:schemeClr val="tx1"/>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60" name="직사각형 3"/>
          <p:cNvSpPr>
            <a:spLocks noChangeArrowheads="1"/>
          </p:cNvSpPr>
          <p:nvPr/>
        </p:nvSpPr>
        <p:spPr bwMode="auto">
          <a:xfrm>
            <a:off x="4187584" y="5450448"/>
            <a:ext cx="981440" cy="153866"/>
          </a:xfrm>
          <a:prstGeom prst="rect">
            <a:avLst/>
          </a:prstGeom>
          <a:noFill/>
          <a:ln w="19050" cmpd="sng">
            <a:solidFill>
              <a:srgbClr val="262626"/>
            </a:solidFill>
            <a:round/>
            <a:headEnd/>
            <a:tailEnd/>
          </a:ln>
          <a:effectLst/>
          <a:extLst>
            <a:ext uri="{909E8E84-426E-40dd-AFC4-6F175D3DCCD1}">
              <a14:hiddenFill xmlns:a14="http://schemas.microsoft.com/office/drawing/2010/main" xmlns="">
                <a:solidFill>
                  <a:srgbClr val="FFFFFF"/>
                </a:solidFill>
              </a14:hiddenFill>
            </a:ext>
          </a:extLst>
        </p:spPr>
        <p:txBody>
          <a:bodyPr wrap="square" lIns="71436" tIns="71436" rIns="71436" bIns="71436" anchor="ctr">
            <a:spAutoFit/>
          </a:bodyPr>
          <a:lstStyle/>
          <a:p>
            <a:endParaRPr lang="ko-KR" altLang="en-US">
              <a:ea typeface="굴림" charset="0"/>
              <a:cs typeface="굴림" charset="0"/>
            </a:endParaRPr>
          </a:p>
        </p:txBody>
      </p:sp>
      <p:sp>
        <p:nvSpPr>
          <p:cNvPr id="10264" name="TextBox 11"/>
          <p:cNvSpPr txBox="1">
            <a:spLocks noChangeArrowheads="1"/>
          </p:cNvSpPr>
          <p:nvPr/>
        </p:nvSpPr>
        <p:spPr bwMode="auto">
          <a:xfrm>
            <a:off x="4512450" y="4398562"/>
            <a:ext cx="2171916" cy="2308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a:defRPr sz="2200">
                <a:solidFill>
                  <a:srgbClr val="000000"/>
                </a:solidFill>
                <a:latin typeface="Helvetica" charset="0"/>
                <a:ea typeface="ＭＳ Ｐゴシック" charset="0"/>
                <a:cs typeface="Helvetica" charset="0"/>
                <a:sym typeface="Helvetica" charset="0"/>
              </a:defRPr>
            </a:lvl1pPr>
            <a:lvl2pPr marL="742950" indent="-285750" eaLnBrk="0">
              <a:defRPr sz="2200">
                <a:solidFill>
                  <a:srgbClr val="000000"/>
                </a:solidFill>
                <a:latin typeface="Helvetica" charset="0"/>
                <a:ea typeface="Helvetica" charset="0"/>
                <a:cs typeface="Helvetica" charset="0"/>
                <a:sym typeface="Helvetica" charset="0"/>
              </a:defRPr>
            </a:lvl2pPr>
            <a:lvl3pPr marL="1143000" indent="-228600" eaLnBrk="0">
              <a:defRPr sz="2200">
                <a:solidFill>
                  <a:srgbClr val="000000"/>
                </a:solidFill>
                <a:latin typeface="Helvetica" charset="0"/>
                <a:ea typeface="Helvetica" charset="0"/>
                <a:cs typeface="Helvetica" charset="0"/>
                <a:sym typeface="Helvetica" charset="0"/>
              </a:defRPr>
            </a:lvl3pPr>
            <a:lvl4pPr marL="1600200" indent="-228600" eaLnBrk="0">
              <a:defRPr sz="2200">
                <a:solidFill>
                  <a:srgbClr val="000000"/>
                </a:solidFill>
                <a:latin typeface="Helvetica" charset="0"/>
                <a:ea typeface="Helvetica" charset="0"/>
                <a:cs typeface="Helvetica" charset="0"/>
                <a:sym typeface="Helvetica" charset="0"/>
              </a:defRPr>
            </a:lvl4pPr>
            <a:lvl5pPr marL="2057400" indent="-228600" eaLnBrk="0">
              <a:defRPr sz="2200">
                <a:solidFill>
                  <a:srgbClr val="000000"/>
                </a:solidFill>
                <a:latin typeface="Helvetica" charset="0"/>
                <a:ea typeface="Helvetica" charset="0"/>
                <a:cs typeface="Helvetica" charset="0"/>
                <a:sym typeface="Helvetica" charset="0"/>
              </a:defRPr>
            </a:lvl5pPr>
            <a:lvl6pPr marL="2514600" indent="-228600" defTabSz="255588"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6pPr>
            <a:lvl7pPr marL="2971800" indent="-228600" defTabSz="255588"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7pPr>
            <a:lvl8pPr marL="3429000" indent="-228600" defTabSz="255588"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8pPr>
            <a:lvl9pPr marL="3886200" indent="-228600" defTabSz="255588"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9pPr>
          </a:lstStyle>
          <a:p>
            <a:pPr eaLnBrk="1">
              <a:lnSpc>
                <a:spcPct val="150000"/>
              </a:lnSpc>
            </a:pPr>
            <a:r>
              <a:rPr lang="en-US" sz="1000" u="sng" dirty="0">
                <a:solidFill>
                  <a:srgbClr val="0202EE"/>
                </a:solidFill>
              </a:rPr>
              <a:t>http://</a:t>
            </a:r>
            <a:r>
              <a:rPr lang="en-US" sz="1000" u="sng" dirty="0" smtClean="0">
                <a:solidFill>
                  <a:srgbClr val="0202EE"/>
                </a:solidFill>
              </a:rPr>
              <a:t>acnsamplemarket.acndirect.com</a:t>
            </a:r>
            <a:endParaRPr lang="en-US" sz="1000" u="sng" dirty="0">
              <a:solidFill>
                <a:srgbClr val="0202EE"/>
              </a:solidFill>
            </a:endParaRPr>
          </a:p>
        </p:txBody>
      </p:sp>
      <p:sp>
        <p:nvSpPr>
          <p:cNvPr id="69" name="Rectangle 1"/>
          <p:cNvSpPr>
            <a:spLocks/>
          </p:cNvSpPr>
          <p:nvPr/>
        </p:nvSpPr>
        <p:spPr bwMode="auto">
          <a:xfrm>
            <a:off x="3668606" y="4177887"/>
            <a:ext cx="576064" cy="599138"/>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39725"/>
            <a:r>
              <a:rPr lang="en-US" altLang="ko-KR" sz="3600" b="1" dirty="0">
                <a:solidFill>
                  <a:schemeClr val="tx1">
                    <a:lumMod val="85000"/>
                    <a:lumOff val="15000"/>
                  </a:schemeClr>
                </a:solidFill>
                <a:latin typeface="Impact"/>
                <a:ea typeface="맑은 고딕" charset="0"/>
                <a:cs typeface="Impact"/>
              </a:rPr>
              <a:t>3</a:t>
            </a:r>
            <a:endParaRPr lang="ko-KR" sz="3600" b="1" dirty="0">
              <a:solidFill>
                <a:schemeClr val="tx1">
                  <a:lumMod val="85000"/>
                  <a:lumOff val="15000"/>
                </a:schemeClr>
              </a:solidFill>
              <a:latin typeface="Impact"/>
              <a:ea typeface="맑은 고딕" charset="0"/>
              <a:cs typeface="Impact"/>
            </a:endParaRPr>
          </a:p>
        </p:txBody>
      </p:sp>
      <p:sp>
        <p:nvSpPr>
          <p:cNvPr id="30" name="TextBox 11"/>
          <p:cNvSpPr txBox="1">
            <a:spLocks noChangeArrowheads="1"/>
          </p:cNvSpPr>
          <p:nvPr/>
        </p:nvSpPr>
        <p:spPr bwMode="auto">
          <a:xfrm>
            <a:off x="7355546" y="1403147"/>
            <a:ext cx="1645495" cy="454677"/>
          </a:xfrm>
          <a:prstGeom prst="rect">
            <a:avLst/>
          </a:prstGeom>
          <a:solidFill>
            <a:schemeClr val="bg1"/>
          </a:solidFill>
          <a:ln w="38100" cmpd="sng">
            <a:solidFill>
              <a:srgbClr val="262626"/>
            </a:solidFill>
            <a:miter lim="800000"/>
            <a:headEnd/>
            <a:tailEnd/>
          </a:ln>
        </p:spPr>
        <p:txBody>
          <a:bodyPr wrap="square" lIns="0" tIns="0" rIns="36000" bIns="0" anchor="ctr">
            <a:spAutoFit/>
          </a:bodyPr>
          <a:lstStyle/>
          <a:p>
            <a:pPr algn="r">
              <a:lnSpc>
                <a:spcPct val="150000"/>
              </a:lnSpc>
              <a:defRPr/>
            </a:pPr>
            <a:endParaRPr lang="en-US" altLang="en-US" sz="1050" dirty="0">
              <a:solidFill>
                <a:schemeClr val="tx1"/>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45" name="직사각형 3"/>
          <p:cNvSpPr>
            <a:spLocks noChangeArrowheads="1"/>
          </p:cNvSpPr>
          <p:nvPr/>
        </p:nvSpPr>
        <p:spPr bwMode="auto">
          <a:xfrm>
            <a:off x="7870192" y="2805878"/>
            <a:ext cx="743943" cy="187291"/>
          </a:xfrm>
          <a:prstGeom prst="rect">
            <a:avLst/>
          </a:prstGeom>
          <a:noFill/>
          <a:ln w="19050" cmpd="sng">
            <a:solidFill>
              <a:srgbClr val="262626"/>
            </a:solidFill>
            <a:round/>
            <a:headEnd/>
            <a:tailEnd/>
          </a:ln>
          <a:effectLst/>
          <a:extLst>
            <a:ext uri="{909E8E84-426E-40dd-AFC4-6F175D3DCCD1}">
              <a14:hiddenFill xmlns:a14="http://schemas.microsoft.com/office/drawing/2010/main" xmlns="">
                <a:solidFill>
                  <a:srgbClr val="FFFFFF"/>
                </a:solidFill>
              </a14:hiddenFill>
            </a:ext>
          </a:extLst>
        </p:spPr>
        <p:txBody>
          <a:bodyPr wrap="square" lIns="71436" tIns="71436" rIns="71436" bIns="71436" anchor="ctr">
            <a:spAutoFit/>
          </a:bodyPr>
          <a:lstStyle/>
          <a:p>
            <a:endParaRPr lang="ko-KR" altLang="en-US">
              <a:ea typeface="굴림" charset="0"/>
              <a:cs typeface="굴림" charset="0"/>
            </a:endParaRPr>
          </a:p>
        </p:txBody>
      </p:sp>
      <p:sp>
        <p:nvSpPr>
          <p:cNvPr id="49" name="TextBox 4"/>
          <p:cNvSpPr txBox="1">
            <a:spLocks noChangeArrowheads="1"/>
          </p:cNvSpPr>
          <p:nvPr/>
        </p:nvSpPr>
        <p:spPr bwMode="auto">
          <a:xfrm>
            <a:off x="7626172" y="1466528"/>
            <a:ext cx="111761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a:defRPr sz="2200">
                <a:solidFill>
                  <a:srgbClr val="000000"/>
                </a:solidFill>
                <a:latin typeface="Helvetica" charset="0"/>
                <a:ea typeface="ＭＳ Ｐゴシック" charset="0"/>
                <a:cs typeface="Helvetica" charset="0"/>
                <a:sym typeface="Helvetica" charset="0"/>
              </a:defRPr>
            </a:lvl1pPr>
            <a:lvl2pPr marL="742950" indent="-285750" eaLnBrk="0">
              <a:defRPr sz="2200">
                <a:solidFill>
                  <a:srgbClr val="000000"/>
                </a:solidFill>
                <a:latin typeface="Helvetica" charset="0"/>
                <a:ea typeface="Helvetica" charset="0"/>
                <a:cs typeface="Helvetica" charset="0"/>
                <a:sym typeface="Helvetica" charset="0"/>
              </a:defRPr>
            </a:lvl2pPr>
            <a:lvl3pPr marL="1143000" indent="-228600" eaLnBrk="0">
              <a:defRPr sz="2200">
                <a:solidFill>
                  <a:srgbClr val="000000"/>
                </a:solidFill>
                <a:latin typeface="Helvetica" charset="0"/>
                <a:ea typeface="Helvetica" charset="0"/>
                <a:cs typeface="Helvetica" charset="0"/>
                <a:sym typeface="Helvetica" charset="0"/>
              </a:defRPr>
            </a:lvl3pPr>
            <a:lvl4pPr marL="1600200" indent="-228600" eaLnBrk="0">
              <a:defRPr sz="2200">
                <a:solidFill>
                  <a:srgbClr val="000000"/>
                </a:solidFill>
                <a:latin typeface="Helvetica" charset="0"/>
                <a:ea typeface="Helvetica" charset="0"/>
                <a:cs typeface="Helvetica" charset="0"/>
                <a:sym typeface="Helvetica" charset="0"/>
              </a:defRPr>
            </a:lvl4pPr>
            <a:lvl5pPr marL="2057400" indent="-228600" eaLnBrk="0">
              <a:defRPr sz="2200">
                <a:solidFill>
                  <a:srgbClr val="000000"/>
                </a:solidFill>
                <a:latin typeface="Helvetica" charset="0"/>
                <a:ea typeface="Helvetica" charset="0"/>
                <a:cs typeface="Helvetica" charset="0"/>
                <a:sym typeface="Helvetica" charset="0"/>
              </a:defRPr>
            </a:lvl5pPr>
            <a:lvl6pPr marL="2514600" indent="-228600" defTabSz="255588"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6pPr>
            <a:lvl7pPr marL="2971800" indent="-228600" defTabSz="255588"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7pPr>
            <a:lvl8pPr marL="3429000" indent="-228600" defTabSz="255588"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8pPr>
            <a:lvl9pPr marL="3886200" indent="-228600" defTabSz="255588"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9pPr>
          </a:lstStyle>
          <a:p>
            <a:pPr eaLnBrk="1"/>
            <a:r>
              <a:rPr lang="en-US" altLang="ko-KR" sz="1200" b="1" dirty="0" err="1" smtClean="0">
                <a:latin typeface="맑은 고딕" charset="0"/>
                <a:ea typeface="맑은 고딕" charset="0"/>
                <a:cs typeface="맑은 고딕" charset="0"/>
              </a:rPr>
              <a:t>acnshopping</a:t>
            </a:r>
            <a:endParaRPr lang="ko-KR" altLang="en-US" sz="1200" b="1" dirty="0">
              <a:latin typeface="맑은 고딕" charset="0"/>
              <a:ea typeface="맑은 고딕" charset="0"/>
              <a:cs typeface="맑은 고딕" charset="0"/>
            </a:endParaRPr>
          </a:p>
        </p:txBody>
      </p:sp>
      <p:sp>
        <p:nvSpPr>
          <p:cNvPr id="67" name="Rectangle 1"/>
          <p:cNvSpPr>
            <a:spLocks/>
          </p:cNvSpPr>
          <p:nvPr/>
        </p:nvSpPr>
        <p:spPr bwMode="auto">
          <a:xfrm>
            <a:off x="6684365" y="1285990"/>
            <a:ext cx="576064" cy="599138"/>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39725"/>
            <a:r>
              <a:rPr lang="en-US" altLang="ko-KR" sz="3600" b="1" dirty="0" smtClean="0">
                <a:solidFill>
                  <a:schemeClr val="tx1">
                    <a:lumMod val="85000"/>
                    <a:lumOff val="15000"/>
                  </a:schemeClr>
                </a:solidFill>
                <a:latin typeface="Impact"/>
                <a:ea typeface="맑은 고딕" charset="0"/>
                <a:cs typeface="Impact"/>
              </a:rPr>
              <a:t>2</a:t>
            </a:r>
            <a:endParaRPr lang="ko-KR" sz="3600" b="1" dirty="0">
              <a:solidFill>
                <a:schemeClr val="tx1">
                  <a:lumMod val="85000"/>
                  <a:lumOff val="15000"/>
                </a:schemeClr>
              </a:solidFill>
              <a:latin typeface="Impact"/>
              <a:ea typeface="맑은 고딕" charset="0"/>
              <a:cs typeface="Impact"/>
            </a:endParaRPr>
          </a:p>
        </p:txBody>
      </p:sp>
      <p:cxnSp>
        <p:nvCxnSpPr>
          <p:cNvPr id="79" name="Straight Connector 78"/>
          <p:cNvCxnSpPr>
            <a:stCxn id="45" idx="0"/>
          </p:cNvCxnSpPr>
          <p:nvPr/>
        </p:nvCxnSpPr>
        <p:spPr bwMode="auto">
          <a:xfrm flipV="1">
            <a:off x="8242164" y="1850231"/>
            <a:ext cx="501622" cy="955647"/>
          </a:xfrm>
          <a:prstGeom prst="line">
            <a:avLst/>
          </a:prstGeom>
          <a:solidFill>
            <a:srgbClr val="000000"/>
          </a:solidFill>
          <a:ln w="19050" cap="flat" cmpd="sng" algn="ctr">
            <a:solidFill>
              <a:schemeClr val="tx1">
                <a:lumMod val="85000"/>
                <a:lumOff val="15000"/>
              </a:schemeClr>
            </a:solidFill>
            <a:prstDash val="solid"/>
            <a:round/>
            <a:headEnd type="none" w="med" len="med"/>
            <a:tailEnd type="none" w="med" len="med"/>
          </a:ln>
          <a:effectLst/>
        </p:spPr>
      </p:cxnSp>
      <p:sp>
        <p:nvSpPr>
          <p:cNvPr id="31" name="Rectangle 5"/>
          <p:cNvSpPr>
            <a:spLocks/>
          </p:cNvSpPr>
          <p:nvPr/>
        </p:nvSpPr>
        <p:spPr bwMode="auto">
          <a:xfrm>
            <a:off x="-231576" y="332656"/>
            <a:ext cx="9993313" cy="6174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1432" tIns="31432" rIns="31432" bIns="31432" anchor="ctr">
            <a:spAutoFit/>
          </a:bodyPr>
          <a:lstStyle/>
          <a:p>
            <a:pPr algn="ctr" defTabSz="200025">
              <a:defRPr/>
            </a:pPr>
            <a:r>
              <a:rPr lang="ja-JP" altLang="en-US" sz="3600" b="1" dirty="0" smtClean="0">
                <a:solidFill>
                  <a:srgbClr val="00245B"/>
                </a:solidFill>
                <a:latin typeface="メイリオ" panose="020B0604030504040204" pitchFamily="50" charset="-128"/>
                <a:ea typeface="メイリオ" panose="020B0604030504040204" pitchFamily="50" charset="-128"/>
                <a:cs typeface="나눔바른고딕"/>
              </a:rPr>
              <a:t>パーソナル・オンラインストア登録方法</a:t>
            </a:r>
            <a:endParaRPr lang="ko-KR" sz="3600" b="1" dirty="0">
              <a:solidFill>
                <a:srgbClr val="00245B"/>
              </a:solidFill>
              <a:latin typeface="メイリオ" panose="020B0604030504040204" pitchFamily="50" charset="-128"/>
              <a:ea typeface="나눔바른고딕"/>
              <a:cs typeface="나눔바른고딕"/>
            </a:endParaRPr>
          </a:p>
        </p:txBody>
      </p:sp>
      <p:pic>
        <p:nvPicPr>
          <p:cNvPr id="32" name="image12.png"/>
          <p:cNvPicPr>
            <a:picLocks noChangeAspect="1"/>
          </p:cNvPicPr>
          <p:nvPr/>
        </p:nvPicPr>
        <p:blipFill>
          <a:blip r:embed="rId5">
            <a:extLst/>
          </a:blip>
          <a:srcRect b="14207"/>
          <a:stretch>
            <a:fillRect/>
          </a:stretch>
        </p:blipFill>
        <p:spPr>
          <a:xfrm>
            <a:off x="1488918" y="1310838"/>
            <a:ext cx="1328523" cy="1277146"/>
          </a:xfrm>
          <a:prstGeom prst="rect">
            <a:avLst/>
          </a:prstGeom>
          <a:ln w="12700" cap="flat">
            <a:noFill/>
            <a:miter lim="400000"/>
          </a:ln>
          <a:effectLst/>
        </p:spPr>
      </p:pic>
      <p:sp>
        <p:nvSpPr>
          <p:cNvPr id="4" name="직사각형 3"/>
          <p:cNvSpPr>
            <a:spLocks noChangeArrowheads="1"/>
          </p:cNvSpPr>
          <p:nvPr/>
        </p:nvSpPr>
        <p:spPr bwMode="auto">
          <a:xfrm>
            <a:off x="2324691" y="1901987"/>
            <a:ext cx="492750" cy="140612"/>
          </a:xfrm>
          <a:prstGeom prst="rect">
            <a:avLst/>
          </a:prstGeom>
          <a:noFill/>
          <a:ln w="19050" cmpd="sng">
            <a:solidFill>
              <a:srgbClr val="262626"/>
            </a:solidFill>
            <a:round/>
            <a:headEnd/>
            <a:tailEnd/>
          </a:ln>
          <a:effectLst/>
          <a:extLst>
            <a:ext uri="{909E8E84-426E-40dd-AFC4-6F175D3DCCD1}">
              <a14:hiddenFill xmlns:a14="http://schemas.microsoft.com/office/drawing/2010/main" xmlns="">
                <a:solidFill>
                  <a:srgbClr val="FFFFFF"/>
                </a:solidFill>
              </a14:hiddenFill>
            </a:ext>
          </a:extLst>
        </p:spPr>
        <p:txBody>
          <a:bodyPr wrap="square" lIns="71436" tIns="71436" rIns="71436" bIns="71436" anchor="ctr">
            <a:spAutoFit/>
          </a:bodyPr>
          <a:lstStyle/>
          <a:p>
            <a:endParaRPr lang="ko-KR" altLang="en-US">
              <a:ea typeface="굴림" charset="0"/>
              <a:cs typeface="굴림" charset="0"/>
            </a:endParaRPr>
          </a:p>
        </p:txBody>
      </p:sp>
      <p:cxnSp>
        <p:nvCxnSpPr>
          <p:cNvPr id="7" name="Straight Connector 6"/>
          <p:cNvCxnSpPr/>
          <p:nvPr/>
        </p:nvCxnSpPr>
        <p:spPr bwMode="auto">
          <a:xfrm>
            <a:off x="2646078" y="2034457"/>
            <a:ext cx="670875" cy="1050532"/>
          </a:xfrm>
          <a:prstGeom prst="line">
            <a:avLst/>
          </a:prstGeom>
          <a:solidFill>
            <a:srgbClr val="000000"/>
          </a:solidFill>
          <a:ln w="19050" cap="flat" cmpd="sng" algn="ctr">
            <a:solidFill>
              <a:schemeClr val="tx1">
                <a:lumMod val="85000"/>
                <a:lumOff val="15000"/>
              </a:schemeClr>
            </a:solidFill>
            <a:prstDash val="solid"/>
            <a:round/>
            <a:headEnd type="none" w="med" len="med"/>
            <a:tailEnd type="none" w="med" len="med"/>
          </a:ln>
          <a:effectLst/>
        </p:spPr>
      </p:cxnSp>
      <p:sp>
        <p:nvSpPr>
          <p:cNvPr id="35" name="TextBox 11"/>
          <p:cNvSpPr txBox="1">
            <a:spLocks noChangeArrowheads="1"/>
          </p:cNvSpPr>
          <p:nvPr/>
        </p:nvSpPr>
        <p:spPr bwMode="auto">
          <a:xfrm>
            <a:off x="3119585" y="3034046"/>
            <a:ext cx="1889463" cy="600643"/>
          </a:xfrm>
          <a:prstGeom prst="rect">
            <a:avLst/>
          </a:prstGeom>
          <a:solidFill>
            <a:schemeClr val="bg1"/>
          </a:solidFill>
          <a:ln w="38100" cmpd="sng">
            <a:solidFill>
              <a:srgbClr val="262626"/>
            </a:solidFill>
            <a:miter lim="800000"/>
            <a:headEnd/>
            <a:tailEnd/>
          </a:ln>
        </p:spPr>
        <p:txBody>
          <a:bodyPr wrap="square" lIns="0" tIns="0" rIns="36000" bIns="0" anchor="ctr">
            <a:spAutoFit/>
          </a:bodyPr>
          <a:lstStyle/>
          <a:p>
            <a:pPr algn="r">
              <a:lnSpc>
                <a:spcPct val="150000"/>
              </a:lnSpc>
              <a:defRPr/>
            </a:pPr>
            <a:endParaRPr lang="en-US" altLang="en-US" sz="1050" dirty="0">
              <a:solidFill>
                <a:schemeClr val="tx1"/>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5" name="テキスト ボックス 4"/>
          <p:cNvSpPr txBox="1"/>
          <p:nvPr/>
        </p:nvSpPr>
        <p:spPr>
          <a:xfrm>
            <a:off x="3089487" y="3098229"/>
            <a:ext cx="1980029" cy="523220"/>
          </a:xfrm>
          <a:prstGeom prst="rect">
            <a:avLst/>
          </a:prstGeom>
          <a:noFill/>
        </p:spPr>
        <p:txBody>
          <a:bodyPr wrap="none" rtlCol="0">
            <a:spAutoFit/>
          </a:bodyPr>
          <a:lstStyle/>
          <a:p>
            <a:pPr algn="ctr"/>
            <a:r>
              <a:rPr kumimoji="1" lang="ja-JP" altLang="en-US" sz="1400" b="1" dirty="0" smtClean="0">
                <a:latin typeface="メイリオ" panose="020B0604030504040204" pitchFamily="50" charset="-128"/>
                <a:ea typeface="メイリオ" panose="020B0604030504040204" pitchFamily="50" charset="-128"/>
              </a:rPr>
              <a:t>パーソナルオンライン</a:t>
            </a:r>
            <a:endParaRPr kumimoji="1" lang="en-US" altLang="ja-JP" sz="1400" b="1" dirty="0" smtClean="0">
              <a:latin typeface="メイリオ" panose="020B0604030504040204" pitchFamily="50" charset="-128"/>
              <a:ea typeface="メイリオ" panose="020B0604030504040204" pitchFamily="50" charset="-128"/>
            </a:endParaRPr>
          </a:p>
          <a:p>
            <a:pPr algn="ctr"/>
            <a:r>
              <a:rPr kumimoji="1" lang="ja-JP" altLang="en-US" sz="1400" b="1" dirty="0">
                <a:latin typeface="メイリオ" panose="020B0604030504040204" pitchFamily="50" charset="-128"/>
                <a:ea typeface="メイリオ" panose="020B0604030504040204" pitchFamily="50" charset="-128"/>
              </a:rPr>
              <a:t>ストア</a:t>
            </a:r>
          </a:p>
        </p:txBody>
      </p:sp>
      <p:sp>
        <p:nvSpPr>
          <p:cNvPr id="42" name="TextBox 34"/>
          <p:cNvSpPr txBox="1">
            <a:spLocks noChangeArrowheads="1"/>
          </p:cNvSpPr>
          <p:nvPr/>
        </p:nvSpPr>
        <p:spPr bwMode="auto">
          <a:xfrm>
            <a:off x="4244670" y="4016081"/>
            <a:ext cx="2857115"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a:defRPr sz="2200">
                <a:solidFill>
                  <a:srgbClr val="000000"/>
                </a:solidFill>
                <a:latin typeface="Helvetica" charset="0"/>
                <a:ea typeface="ＭＳ Ｐゴシック" charset="0"/>
                <a:cs typeface="Helvetica" charset="0"/>
                <a:sym typeface="Helvetica" charset="0"/>
              </a:defRPr>
            </a:lvl1pPr>
            <a:lvl2pPr marL="742950" indent="-285750" eaLnBrk="0">
              <a:defRPr sz="2200">
                <a:solidFill>
                  <a:srgbClr val="000000"/>
                </a:solidFill>
                <a:latin typeface="Helvetica" charset="0"/>
                <a:ea typeface="Helvetica" charset="0"/>
                <a:cs typeface="Helvetica" charset="0"/>
                <a:sym typeface="Helvetica" charset="0"/>
              </a:defRPr>
            </a:lvl2pPr>
            <a:lvl3pPr marL="1143000" indent="-228600" eaLnBrk="0">
              <a:defRPr sz="2200">
                <a:solidFill>
                  <a:srgbClr val="000000"/>
                </a:solidFill>
                <a:latin typeface="Helvetica" charset="0"/>
                <a:ea typeface="Helvetica" charset="0"/>
                <a:cs typeface="Helvetica" charset="0"/>
                <a:sym typeface="Helvetica" charset="0"/>
              </a:defRPr>
            </a:lvl3pPr>
            <a:lvl4pPr marL="1600200" indent="-228600" eaLnBrk="0">
              <a:defRPr sz="2200">
                <a:solidFill>
                  <a:srgbClr val="000000"/>
                </a:solidFill>
                <a:latin typeface="Helvetica" charset="0"/>
                <a:ea typeface="Helvetica" charset="0"/>
                <a:cs typeface="Helvetica" charset="0"/>
                <a:sym typeface="Helvetica" charset="0"/>
              </a:defRPr>
            </a:lvl4pPr>
            <a:lvl5pPr marL="2057400" indent="-228600" eaLnBrk="0">
              <a:defRPr sz="2200">
                <a:solidFill>
                  <a:srgbClr val="000000"/>
                </a:solidFill>
                <a:latin typeface="Helvetica" charset="0"/>
                <a:ea typeface="Helvetica" charset="0"/>
                <a:cs typeface="Helvetica" charset="0"/>
                <a:sym typeface="Helvetica" charset="0"/>
              </a:defRPr>
            </a:lvl5pPr>
            <a:lvl6pPr marL="2514600" indent="-228600" defTabSz="255588"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6pPr>
            <a:lvl7pPr marL="2971800" indent="-228600" defTabSz="255588"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7pPr>
            <a:lvl8pPr marL="3429000" indent="-228600" defTabSz="255588"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8pPr>
            <a:lvl9pPr marL="3886200" indent="-228600" defTabSz="255588"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9pPr>
          </a:lstStyle>
          <a:p>
            <a:pPr algn="r" eaLnBrk="1"/>
            <a:r>
              <a:rPr lang="ja-JP" altLang="en-US" sz="1000" b="1" dirty="0" smtClean="0">
                <a:latin typeface="メイリオ" panose="020B0604030504040204" pitchFamily="50" charset="-128"/>
                <a:ea typeface="メイリオ" panose="020B0604030504040204" pitchFamily="50" charset="-128"/>
                <a:cs typeface="맑은 고딕" charset="0"/>
              </a:rPr>
              <a:t>あなたのウェブサイトアドレスが表示されます</a:t>
            </a:r>
            <a:endParaRPr lang="ko-KR" altLang="en-US" sz="1000" b="1" dirty="0">
              <a:latin typeface="メイリオ" panose="020B0604030504040204" pitchFamily="50" charset="-128"/>
              <a:ea typeface="맑은 고딕" charset="0"/>
              <a:cs typeface="맑은 고딕" charset="0"/>
            </a:endParaRPr>
          </a:p>
        </p:txBody>
      </p:sp>
      <p:sp>
        <p:nvSpPr>
          <p:cNvPr id="44" name="TextBox 4"/>
          <p:cNvSpPr txBox="1">
            <a:spLocks noChangeArrowheads="1"/>
          </p:cNvSpPr>
          <p:nvPr/>
        </p:nvSpPr>
        <p:spPr bwMode="auto">
          <a:xfrm>
            <a:off x="6935860" y="1124403"/>
            <a:ext cx="229825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a:defRPr sz="2200">
                <a:solidFill>
                  <a:srgbClr val="000000"/>
                </a:solidFill>
                <a:latin typeface="Helvetica" charset="0"/>
                <a:ea typeface="ＭＳ Ｐゴシック" charset="0"/>
                <a:cs typeface="Helvetica" charset="0"/>
                <a:sym typeface="Helvetica" charset="0"/>
              </a:defRPr>
            </a:lvl1pPr>
            <a:lvl2pPr marL="742950" indent="-285750" eaLnBrk="0">
              <a:defRPr sz="2200">
                <a:solidFill>
                  <a:srgbClr val="000000"/>
                </a:solidFill>
                <a:latin typeface="Helvetica" charset="0"/>
                <a:ea typeface="Helvetica" charset="0"/>
                <a:cs typeface="Helvetica" charset="0"/>
                <a:sym typeface="Helvetica" charset="0"/>
              </a:defRPr>
            </a:lvl2pPr>
            <a:lvl3pPr marL="1143000" indent="-228600" eaLnBrk="0">
              <a:defRPr sz="2200">
                <a:solidFill>
                  <a:srgbClr val="000000"/>
                </a:solidFill>
                <a:latin typeface="Helvetica" charset="0"/>
                <a:ea typeface="Helvetica" charset="0"/>
                <a:cs typeface="Helvetica" charset="0"/>
                <a:sym typeface="Helvetica" charset="0"/>
              </a:defRPr>
            </a:lvl3pPr>
            <a:lvl4pPr marL="1600200" indent="-228600" eaLnBrk="0">
              <a:defRPr sz="2200">
                <a:solidFill>
                  <a:srgbClr val="000000"/>
                </a:solidFill>
                <a:latin typeface="Helvetica" charset="0"/>
                <a:ea typeface="Helvetica" charset="0"/>
                <a:cs typeface="Helvetica" charset="0"/>
                <a:sym typeface="Helvetica" charset="0"/>
              </a:defRPr>
            </a:lvl4pPr>
            <a:lvl5pPr marL="2057400" indent="-228600" eaLnBrk="0">
              <a:defRPr sz="2200">
                <a:solidFill>
                  <a:srgbClr val="000000"/>
                </a:solidFill>
                <a:latin typeface="Helvetica" charset="0"/>
                <a:ea typeface="Helvetica" charset="0"/>
                <a:cs typeface="Helvetica" charset="0"/>
                <a:sym typeface="Helvetica" charset="0"/>
              </a:defRPr>
            </a:lvl5pPr>
            <a:lvl6pPr marL="2514600" indent="-228600" defTabSz="255588"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6pPr>
            <a:lvl7pPr marL="2971800" indent="-228600" defTabSz="255588"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7pPr>
            <a:lvl8pPr marL="3429000" indent="-228600" defTabSz="255588"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8pPr>
            <a:lvl9pPr marL="3886200" indent="-228600" defTabSz="255588"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9pPr>
          </a:lstStyle>
          <a:p>
            <a:pPr algn="r" eaLnBrk="1"/>
            <a:r>
              <a:rPr lang="ja-JP" altLang="en-US" sz="1000" b="1" dirty="0">
                <a:latin typeface="メイリオ" panose="020B0604030504040204" pitchFamily="50" charset="-128"/>
                <a:ea typeface="メイリオ" panose="020B0604030504040204" pitchFamily="50" charset="-128"/>
                <a:cs typeface="맑은 고딕" charset="0"/>
              </a:rPr>
              <a:t>希望</a:t>
            </a:r>
            <a:r>
              <a:rPr lang="ja-JP" altLang="en-US" sz="1000" b="1" dirty="0" smtClean="0">
                <a:latin typeface="メイリオ" panose="020B0604030504040204" pitchFamily="50" charset="-128"/>
                <a:ea typeface="メイリオ" panose="020B0604030504040204" pitchFamily="50" charset="-128"/>
                <a:cs typeface="맑은 고딕" charset="0"/>
              </a:rPr>
              <a:t>する</a:t>
            </a:r>
            <a:r>
              <a:rPr lang="ja-JP" altLang="en-US" sz="1000" b="1" dirty="0">
                <a:latin typeface="メイリオ" panose="020B0604030504040204" pitchFamily="50" charset="-128"/>
                <a:ea typeface="メイリオ" panose="020B0604030504040204" pitchFamily="50" charset="-128"/>
                <a:cs typeface="맑은 고딕" charset="0"/>
              </a:rPr>
              <a:t>ウェブ</a:t>
            </a:r>
            <a:r>
              <a:rPr lang="ja-JP" altLang="en-US" sz="1000" b="1" dirty="0" smtClean="0">
                <a:latin typeface="メイリオ" panose="020B0604030504040204" pitchFamily="50" charset="-128"/>
                <a:ea typeface="メイリオ" panose="020B0604030504040204" pitchFamily="50" charset="-128"/>
                <a:cs typeface="맑은 고딕" charset="0"/>
              </a:rPr>
              <a:t>アドレス</a:t>
            </a:r>
            <a:r>
              <a:rPr lang="ja-JP" altLang="en-US" sz="1000" b="1" dirty="0">
                <a:latin typeface="メイリオ" panose="020B0604030504040204" pitchFamily="50" charset="-128"/>
                <a:ea typeface="メイリオ" panose="020B0604030504040204" pitchFamily="50" charset="-128"/>
                <a:cs typeface="맑은 고딕" charset="0"/>
              </a:rPr>
              <a:t>を入力</a:t>
            </a:r>
            <a:endParaRPr lang="ko-KR" altLang="en-US" sz="1000" b="1" dirty="0">
              <a:latin typeface="メイリオ" panose="020B0604030504040204" pitchFamily="50" charset="-128"/>
              <a:ea typeface="맑은 고딕" charset="0"/>
              <a:cs typeface="맑은 고딕" charset="0"/>
            </a:endParaRPr>
          </a:p>
        </p:txBody>
      </p:sp>
      <p:pic>
        <p:nvPicPr>
          <p:cNvPr id="28" name="図 2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10184971">
            <a:off x="6725754" y="3899240"/>
            <a:ext cx="1899583" cy="1393310"/>
          </a:xfrm>
          <a:prstGeom prst="rect">
            <a:avLst/>
          </a:prstGeom>
        </p:spPr>
      </p:pic>
      <p:pic>
        <p:nvPicPr>
          <p:cNvPr id="29" name="図 2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1432178">
            <a:off x="4008600" y="1051177"/>
            <a:ext cx="1899583" cy="1393310"/>
          </a:xfrm>
          <a:prstGeom prst="rect">
            <a:avLst/>
          </a:prstGeom>
        </p:spPr>
      </p:pic>
    </p:spTree>
  </p:cSld>
  <p:clrMapOvr>
    <a:masterClrMapping/>
  </p:clrMapOvr>
  <p:transition spd="med">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p:cNvSpPr>
          <p:nvPr/>
        </p:nvSpPr>
        <p:spPr bwMode="auto">
          <a:xfrm>
            <a:off x="0" y="3068960"/>
            <a:ext cx="9906000" cy="12303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spAutoFit/>
          </a:bodyPr>
          <a:lstStyle/>
          <a:p>
            <a:pPr algn="ctr" defTabSz="361950">
              <a:defRPr/>
            </a:pPr>
            <a:r>
              <a:rPr lang="ja-JP" altLang="en-US" sz="8000" b="1" dirty="0" smtClean="0">
                <a:solidFill>
                  <a:srgbClr val="00245B"/>
                </a:solidFill>
                <a:latin typeface="나눔바른고딕"/>
                <a:ea typeface="나눔바른고딕"/>
                <a:cs typeface="나눔바른고딕"/>
                <a:sym typeface="굴림" charset="0"/>
              </a:rPr>
              <a:t>カスタマーの獲得</a:t>
            </a:r>
            <a:endParaRPr lang="ko-KR" sz="8000" b="1" dirty="0">
              <a:solidFill>
                <a:srgbClr val="00245B"/>
              </a:solidFill>
              <a:latin typeface="나눔바른고딕"/>
              <a:ea typeface="나눔바른고딕"/>
              <a:cs typeface="나눔바른고딕"/>
              <a:sym typeface="굴림" charset="0"/>
            </a:endParaRPr>
          </a:p>
        </p:txBody>
      </p:sp>
      <p:sp>
        <p:nvSpPr>
          <p:cNvPr id="5" name="Rectangle 2"/>
          <p:cNvSpPr>
            <a:spLocks/>
          </p:cNvSpPr>
          <p:nvPr/>
        </p:nvSpPr>
        <p:spPr bwMode="auto">
          <a:xfrm>
            <a:off x="0" y="1844675"/>
            <a:ext cx="9906000" cy="129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1432" tIns="31432" rIns="31432" bIns="31432" anchor="ctr">
            <a:spAutoFit/>
          </a:bodyPr>
          <a:lstStyle/>
          <a:p>
            <a:pPr algn="ctr" defTabSz="361950">
              <a:defRPr/>
            </a:pPr>
            <a:r>
              <a:rPr lang="ja-JP" altLang="en-US" sz="8000" b="1" dirty="0" smtClean="0">
                <a:solidFill>
                  <a:schemeClr val="tx1">
                    <a:lumMod val="75000"/>
                    <a:lumOff val="25000"/>
                  </a:schemeClr>
                </a:solidFill>
                <a:latin typeface="나눔바른고딕"/>
                <a:ea typeface="나눔바른고딕"/>
                <a:cs typeface="나눔바른고딕"/>
              </a:rPr>
              <a:t>ライフサービス</a:t>
            </a:r>
            <a:endParaRPr lang="ko-KR" sz="8000" b="1" dirty="0">
              <a:solidFill>
                <a:schemeClr val="tx1">
                  <a:lumMod val="75000"/>
                  <a:lumOff val="25000"/>
                </a:schemeClr>
              </a:solidFill>
              <a:latin typeface="나눔바른고딕"/>
              <a:ea typeface="나눔바른고딕"/>
              <a:cs typeface="나눔바른고딕"/>
            </a:endParaRPr>
          </a:p>
        </p:txBody>
      </p:sp>
      <p:sp>
        <p:nvSpPr>
          <p:cNvPr id="6" name="Rectangle 6"/>
          <p:cNvSpPr>
            <a:spLocks/>
          </p:cNvSpPr>
          <p:nvPr/>
        </p:nvSpPr>
        <p:spPr bwMode="auto">
          <a:xfrm>
            <a:off x="2000672" y="1340768"/>
            <a:ext cx="5793532" cy="309563"/>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algn="ctr" defTabSz="200025">
              <a:defRPr/>
            </a:pPr>
            <a:r>
              <a:rPr lang="en-US" altLang="ko-KR" sz="1600" b="1" spc="300" dirty="0" smtClean="0">
                <a:solidFill>
                  <a:srgbClr val="00245B"/>
                </a:solidFill>
                <a:latin typeface="Impact"/>
                <a:ea typeface="맑은 고딕" charset="0"/>
                <a:cs typeface="Impact"/>
              </a:rPr>
              <a:t>LIFE SERVICE  CUSTOMER  ACQUISITION</a:t>
            </a:r>
            <a:endParaRPr lang="ko-KR" sz="1600" b="1" spc="300" dirty="0">
              <a:solidFill>
                <a:srgbClr val="00245B"/>
              </a:solidFill>
              <a:latin typeface="Impact"/>
              <a:ea typeface="맑은 고딕" charset="0"/>
              <a:cs typeface="Impact"/>
            </a:endParaRPr>
          </a:p>
        </p:txBody>
      </p:sp>
    </p:spTree>
  </p:cSld>
  <p:clrMapOvr>
    <a:masterClrMapping/>
  </p:clrMapOvr>
  <p:transition spd="med">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0" y="-16346"/>
            <a:ext cx="9906000" cy="6858000"/>
          </a:xfrm>
          <a:prstGeom prst="rect">
            <a:avLst/>
          </a:prstGeom>
          <a:solidFill>
            <a:srgbClr val="FFFFFF"/>
          </a:solidFill>
          <a:ln w="25400" cap="flat" cmpd="sng" algn="ctr">
            <a:noFill/>
            <a:prstDash val="solid"/>
            <a:round/>
            <a:headEnd type="none" w="med" len="med"/>
            <a:tailEnd type="none" w="med" len="med"/>
          </a:ln>
          <a:effectLst/>
        </p:spPr>
        <p:txBody>
          <a:bodyPr vert="horz" wrap="square" lIns="71436" tIns="71436" rIns="71436" bIns="71436" numCol="1" rtlCol="0" anchor="ctr" anchorCtr="0" compatLnSpc="1">
            <a:prstTxWarp prst="textNoShape">
              <a:avLst/>
            </a:prstTxWarp>
            <a:spAutoFit/>
          </a:bodyPr>
          <a:lstStyle/>
          <a:p>
            <a:pPr marL="0" marR="0" indent="0" algn="l" defTabSz="255588"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rgbClr val="000000"/>
              </a:solidFill>
              <a:effectLst/>
              <a:latin typeface="Helvetica" charset="0"/>
              <a:ea typeface="Helvetica" charset="0"/>
              <a:cs typeface="Helvetica" charset="0"/>
              <a:sym typeface="Helvetica" charset="0"/>
            </a:endParaRPr>
          </a:p>
        </p:txBody>
      </p:sp>
      <p:pic>
        <p:nvPicPr>
          <p:cNvPr id="28" name="図 2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2595080">
            <a:off x="3487570" y="2225176"/>
            <a:ext cx="2275500" cy="2275500"/>
          </a:xfrm>
          <a:prstGeom prst="rect">
            <a:avLst/>
          </a:prstGeom>
        </p:spPr>
      </p:pic>
      <p:pic>
        <p:nvPicPr>
          <p:cNvPr id="27" name="図 2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4193864">
            <a:off x="-1066748" y="1402413"/>
            <a:ext cx="2829170" cy="940844"/>
          </a:xfrm>
          <a:prstGeom prst="rect">
            <a:avLst/>
          </a:prstGeom>
        </p:spPr>
      </p:pic>
      <p:pic>
        <p:nvPicPr>
          <p:cNvPr id="25" name="図 2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305571">
            <a:off x="6352042" y="1900383"/>
            <a:ext cx="1260234" cy="823544"/>
          </a:xfrm>
          <a:prstGeom prst="rect">
            <a:avLst/>
          </a:prstGeom>
        </p:spPr>
      </p:pic>
      <p:pic>
        <p:nvPicPr>
          <p:cNvPr id="23" name="図 2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865244" y="2517654"/>
            <a:ext cx="1186487" cy="775351"/>
          </a:xfrm>
          <a:prstGeom prst="rect">
            <a:avLst/>
          </a:prstGeom>
        </p:spPr>
      </p:pic>
      <p:pic>
        <p:nvPicPr>
          <p:cNvPr id="12" name="図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871081">
            <a:off x="4614118" y="-10025"/>
            <a:ext cx="2097618" cy="2097618"/>
          </a:xfrm>
          <a:prstGeom prst="rect">
            <a:avLst/>
          </a:prstGeom>
        </p:spPr>
      </p:pic>
      <p:sp>
        <p:nvSpPr>
          <p:cNvPr id="13" name="Rectangle 12"/>
          <p:cNvSpPr/>
          <p:nvPr/>
        </p:nvSpPr>
        <p:spPr bwMode="auto">
          <a:xfrm>
            <a:off x="416496" y="4005064"/>
            <a:ext cx="2736304" cy="1584176"/>
          </a:xfrm>
          <a:prstGeom prst="rect">
            <a:avLst/>
          </a:prstGeom>
          <a:solidFill>
            <a:schemeClr val="bg1"/>
          </a:solidFill>
          <a:ln w="12700" cap="flat" cmpd="sng" algn="ctr">
            <a:solidFill>
              <a:schemeClr val="bg2">
                <a:lumMod val="75000"/>
              </a:schemeClr>
            </a:solidFill>
            <a:prstDash val="solid"/>
            <a:round/>
            <a:headEnd type="none" w="med" len="med"/>
            <a:tailEnd type="none" w="med" len="med"/>
          </a:ln>
          <a:effectLst/>
        </p:spPr>
        <p:txBody>
          <a:bodyPr vert="horz" wrap="square" lIns="71436" tIns="71436" rIns="71436" bIns="71436" numCol="1" rtlCol="0" anchor="ctr" anchorCtr="0" compatLnSpc="1">
            <a:prstTxWarp prst="textNoShape">
              <a:avLst/>
            </a:prstTxWarp>
            <a:spAutoFit/>
          </a:bodyPr>
          <a:lstStyle/>
          <a:p>
            <a:pPr marL="0" marR="0" indent="0" algn="l" defTabSz="255588"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smtClean="0">
              <a:ln>
                <a:noFill/>
              </a:ln>
              <a:solidFill>
                <a:srgbClr val="000000"/>
              </a:solidFill>
              <a:effectLst/>
              <a:latin typeface="Helvetica" charset="0"/>
              <a:ea typeface="Helvetica" charset="0"/>
              <a:cs typeface="Helvetica" charset="0"/>
              <a:sym typeface="Helvetica" charset="0"/>
            </a:endParaRPr>
          </a:p>
        </p:txBody>
      </p:sp>
      <p:sp>
        <p:nvSpPr>
          <p:cNvPr id="15" name="Rectangle 14"/>
          <p:cNvSpPr/>
          <p:nvPr/>
        </p:nvSpPr>
        <p:spPr bwMode="auto">
          <a:xfrm>
            <a:off x="3701772" y="4005064"/>
            <a:ext cx="2658014" cy="1584176"/>
          </a:xfrm>
          <a:prstGeom prst="rect">
            <a:avLst/>
          </a:prstGeom>
          <a:solidFill>
            <a:schemeClr val="bg1"/>
          </a:solidFill>
          <a:ln w="12700" cap="flat" cmpd="sng" algn="ctr">
            <a:solidFill>
              <a:schemeClr val="bg2">
                <a:lumMod val="75000"/>
              </a:schemeClr>
            </a:solidFill>
            <a:prstDash val="solid"/>
            <a:round/>
            <a:headEnd type="none" w="med" len="med"/>
            <a:tailEnd type="none" w="med" len="med"/>
          </a:ln>
          <a:effectLst/>
        </p:spPr>
        <p:txBody>
          <a:bodyPr vert="horz" wrap="square" lIns="71436" tIns="71436" rIns="71436" bIns="71436" numCol="1" rtlCol="0" anchor="ctr" anchorCtr="0" compatLnSpc="1">
            <a:prstTxWarp prst="textNoShape">
              <a:avLst/>
            </a:prstTxWarp>
            <a:spAutoFit/>
          </a:bodyPr>
          <a:lstStyle/>
          <a:p>
            <a:pPr marL="0" marR="0" indent="0" algn="l" defTabSz="255588"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smtClean="0">
              <a:ln>
                <a:noFill/>
              </a:ln>
              <a:solidFill>
                <a:srgbClr val="000000"/>
              </a:solidFill>
              <a:effectLst/>
              <a:latin typeface="Helvetica" charset="0"/>
              <a:ea typeface="Helvetica" charset="0"/>
              <a:cs typeface="Helvetica" charset="0"/>
              <a:sym typeface="Helvetica" charset="0"/>
            </a:endParaRPr>
          </a:p>
        </p:txBody>
      </p:sp>
      <p:sp>
        <p:nvSpPr>
          <p:cNvPr id="17" name="Rectangle 16"/>
          <p:cNvSpPr/>
          <p:nvPr/>
        </p:nvSpPr>
        <p:spPr bwMode="auto">
          <a:xfrm>
            <a:off x="6987047" y="4005064"/>
            <a:ext cx="2730037" cy="1584176"/>
          </a:xfrm>
          <a:prstGeom prst="rect">
            <a:avLst/>
          </a:prstGeom>
          <a:solidFill>
            <a:schemeClr val="bg1"/>
          </a:solidFill>
          <a:ln w="12700" cap="flat" cmpd="sng" algn="ctr">
            <a:solidFill>
              <a:schemeClr val="bg2">
                <a:lumMod val="75000"/>
              </a:schemeClr>
            </a:solidFill>
            <a:prstDash val="solid"/>
            <a:round/>
            <a:headEnd type="none" w="med" len="med"/>
            <a:tailEnd type="none" w="med" len="med"/>
          </a:ln>
          <a:effectLst/>
        </p:spPr>
        <p:txBody>
          <a:bodyPr vert="horz" wrap="square" lIns="71436" tIns="71436" rIns="71436" bIns="71436" numCol="1" rtlCol="0" anchor="ctr" anchorCtr="0" compatLnSpc="1">
            <a:prstTxWarp prst="textNoShape">
              <a:avLst/>
            </a:prstTxWarp>
            <a:spAutoFit/>
          </a:bodyPr>
          <a:lstStyle/>
          <a:p>
            <a:pPr marL="0" marR="0" indent="0" algn="l" defTabSz="255588"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smtClean="0">
              <a:ln>
                <a:noFill/>
              </a:ln>
              <a:solidFill>
                <a:srgbClr val="000000"/>
              </a:solidFill>
              <a:effectLst/>
              <a:latin typeface="Helvetica" charset="0"/>
              <a:ea typeface="Helvetica" charset="0"/>
              <a:cs typeface="Helvetica" charset="0"/>
              <a:sym typeface="Helvetica" charset="0"/>
            </a:endParaRPr>
          </a:p>
        </p:txBody>
      </p:sp>
      <p:sp>
        <p:nvSpPr>
          <p:cNvPr id="11" name="TextBox 10"/>
          <p:cNvSpPr txBox="1"/>
          <p:nvPr/>
        </p:nvSpPr>
        <p:spPr>
          <a:xfrm>
            <a:off x="494649" y="4149080"/>
            <a:ext cx="1266693" cy="400110"/>
          </a:xfrm>
          <a:prstGeom prst="rect">
            <a:avLst/>
          </a:prstGeom>
          <a:noFill/>
        </p:spPr>
        <p:txBody>
          <a:bodyPr wrap="none" rtlCol="0">
            <a:spAutoFit/>
          </a:bodyPr>
          <a:lstStyle/>
          <a:p>
            <a:r>
              <a:rPr lang="en-US" altLang="ko-KR" sz="2000" b="1" dirty="0" smtClean="0"/>
              <a:t>Shake-it!</a:t>
            </a:r>
          </a:p>
        </p:txBody>
      </p:sp>
      <p:sp>
        <p:nvSpPr>
          <p:cNvPr id="21" name="TextBox 20"/>
          <p:cNvSpPr txBox="1"/>
          <p:nvPr/>
        </p:nvSpPr>
        <p:spPr>
          <a:xfrm>
            <a:off x="3826218" y="4100465"/>
            <a:ext cx="583814" cy="400110"/>
          </a:xfrm>
          <a:prstGeom prst="rect">
            <a:avLst/>
          </a:prstGeom>
          <a:noFill/>
        </p:spPr>
        <p:txBody>
          <a:bodyPr wrap="none" rtlCol="0">
            <a:spAutoFit/>
          </a:bodyPr>
          <a:lstStyle/>
          <a:p>
            <a:r>
              <a:rPr lang="en-US" altLang="ko-KR" sz="2000" b="1" dirty="0" smtClean="0"/>
              <a:t>go!</a:t>
            </a:r>
          </a:p>
        </p:txBody>
      </p:sp>
      <p:sp>
        <p:nvSpPr>
          <p:cNvPr id="22" name="TextBox 21"/>
          <p:cNvSpPr txBox="1"/>
          <p:nvPr/>
        </p:nvSpPr>
        <p:spPr>
          <a:xfrm>
            <a:off x="7138586" y="4100465"/>
            <a:ext cx="724878" cy="400110"/>
          </a:xfrm>
          <a:prstGeom prst="rect">
            <a:avLst/>
          </a:prstGeom>
          <a:noFill/>
        </p:spPr>
        <p:txBody>
          <a:bodyPr wrap="none" rtlCol="0">
            <a:spAutoFit/>
          </a:bodyPr>
          <a:lstStyle/>
          <a:p>
            <a:r>
              <a:rPr lang="en-US" altLang="ko-KR" sz="2000" b="1" dirty="0"/>
              <a:t>r</a:t>
            </a:r>
            <a:r>
              <a:rPr lang="en-US" altLang="ko-KR" sz="2000" b="1" dirty="0" smtClean="0"/>
              <a:t>est.</a:t>
            </a:r>
          </a:p>
        </p:txBody>
      </p:sp>
      <p:pic>
        <p:nvPicPr>
          <p:cNvPr id="8" name="図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317977" y="2021568"/>
            <a:ext cx="3468563" cy="2325396"/>
          </a:xfrm>
          <a:prstGeom prst="rect">
            <a:avLst/>
          </a:prstGeom>
        </p:spPr>
      </p:pic>
      <p:pic>
        <p:nvPicPr>
          <p:cNvPr id="9" name="図 8"/>
          <p:cNvPicPr>
            <a:picLocks noChangeAspect="1"/>
          </p:cNvPicPr>
          <p:nvPr/>
        </p:nvPicPr>
        <p:blipFill rotWithShape="1">
          <a:blip r:embed="rId8" cstate="email">
            <a:extLst>
              <a:ext uri="{28A0092B-C50C-407E-A947-70E740481C1C}">
                <a14:useLocalDpi xmlns:a14="http://schemas.microsoft.com/office/drawing/2010/main" val="0"/>
              </a:ext>
            </a:extLst>
          </a:blip>
          <a:srcRect t="9264" b="7561"/>
          <a:stretch/>
        </p:blipFill>
        <p:spPr>
          <a:xfrm>
            <a:off x="-33671" y="980728"/>
            <a:ext cx="3629710" cy="3168352"/>
          </a:xfrm>
          <a:prstGeom prst="rect">
            <a:avLst/>
          </a:prstGeom>
        </p:spPr>
      </p:pic>
      <p:pic>
        <p:nvPicPr>
          <p:cNvPr id="14" name="図 1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30598" y="2966583"/>
            <a:ext cx="1186487" cy="775351"/>
          </a:xfrm>
          <a:prstGeom prst="rect">
            <a:avLst/>
          </a:prstGeom>
        </p:spPr>
      </p:pic>
      <p:pic>
        <p:nvPicPr>
          <p:cNvPr id="16" name="図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4811" y="2925906"/>
            <a:ext cx="2829170" cy="940844"/>
          </a:xfrm>
          <a:prstGeom prst="rect">
            <a:avLst/>
          </a:prstGeom>
        </p:spPr>
      </p:pic>
      <p:pic>
        <p:nvPicPr>
          <p:cNvPr id="18" name="図 17"/>
          <p:cNvPicPr>
            <a:picLocks noChangeAspect="1"/>
          </p:cNvPicPr>
          <p:nvPr/>
        </p:nvPicPr>
        <p:blipFill rotWithShape="1">
          <a:blip r:embed="rId9" cstate="email">
            <a:extLst>
              <a:ext uri="{28A0092B-C50C-407E-A947-70E740481C1C}">
                <a14:useLocalDpi xmlns:a14="http://schemas.microsoft.com/office/drawing/2010/main" val="0"/>
              </a:ext>
            </a:extLst>
          </a:blip>
          <a:srcRect l="11371" t="10080" r="12270" b="35109"/>
          <a:stretch/>
        </p:blipFill>
        <p:spPr>
          <a:xfrm>
            <a:off x="3872880" y="1340768"/>
            <a:ext cx="2448272" cy="2232248"/>
          </a:xfrm>
          <a:prstGeom prst="rect">
            <a:avLst/>
          </a:prstGeom>
        </p:spPr>
      </p:pic>
      <p:sp>
        <p:nvSpPr>
          <p:cNvPr id="20" name="テキスト ボックス 19"/>
          <p:cNvSpPr txBox="1"/>
          <p:nvPr/>
        </p:nvSpPr>
        <p:spPr>
          <a:xfrm>
            <a:off x="498530" y="4526846"/>
            <a:ext cx="2159566" cy="738664"/>
          </a:xfrm>
          <a:prstGeom prst="rect">
            <a:avLst/>
          </a:prstGeom>
          <a:noFill/>
        </p:spPr>
        <p:txBody>
          <a:bodyPr wrap="none" rtlCol="0">
            <a:spAutoFit/>
          </a:bodyPr>
          <a:lstStyle/>
          <a:p>
            <a:pPr>
              <a:lnSpc>
                <a:spcPct val="150000"/>
              </a:lnSpc>
            </a:pPr>
            <a:r>
              <a:rPr kumimoji="1" lang="ja-JP" altLang="en-US" sz="1400" dirty="0" smtClean="0">
                <a:latin typeface="メイリオ" panose="020B0604030504040204" pitchFamily="50" charset="-128"/>
                <a:ea typeface="メイリオ" panose="020B0604030504040204" pitchFamily="50" charset="-128"/>
              </a:rPr>
              <a:t>食物繊維が豊富。</a:t>
            </a:r>
            <a:endParaRPr kumimoji="1" lang="en-US" altLang="ja-JP" sz="1400" dirty="0" smtClean="0">
              <a:latin typeface="メイリオ" panose="020B0604030504040204" pitchFamily="50" charset="-128"/>
              <a:ea typeface="メイリオ" panose="020B0604030504040204" pitchFamily="50" charset="-128"/>
            </a:endParaRPr>
          </a:p>
          <a:p>
            <a:pPr>
              <a:lnSpc>
                <a:spcPct val="150000"/>
              </a:lnSpc>
            </a:pPr>
            <a:r>
              <a:rPr kumimoji="1" lang="ja-JP" altLang="en-US" sz="1400" dirty="0" smtClean="0">
                <a:latin typeface="メイリオ" panose="020B0604030504040204" pitchFamily="50" charset="-128"/>
                <a:ea typeface="メイリオ" panose="020B0604030504040204" pitchFamily="50" charset="-128"/>
              </a:rPr>
              <a:t>１食分の置き換え食に。</a:t>
            </a:r>
            <a:endParaRPr kumimoji="1" lang="ja-JP" altLang="en-US" sz="1400" dirty="0">
              <a:latin typeface="メイリオ" panose="020B0604030504040204" pitchFamily="50" charset="-128"/>
              <a:ea typeface="メイリオ" panose="020B0604030504040204" pitchFamily="50" charset="-128"/>
            </a:endParaRPr>
          </a:p>
        </p:txBody>
      </p:sp>
      <p:sp>
        <p:nvSpPr>
          <p:cNvPr id="29" name="テキスト ボックス 28"/>
          <p:cNvSpPr txBox="1"/>
          <p:nvPr/>
        </p:nvSpPr>
        <p:spPr>
          <a:xfrm>
            <a:off x="3780061" y="4518083"/>
            <a:ext cx="2339102" cy="738664"/>
          </a:xfrm>
          <a:prstGeom prst="rect">
            <a:avLst/>
          </a:prstGeom>
          <a:noFill/>
        </p:spPr>
        <p:txBody>
          <a:bodyPr wrap="none" rtlCol="0">
            <a:spAutoFit/>
          </a:bodyPr>
          <a:lstStyle/>
          <a:p>
            <a:pPr>
              <a:lnSpc>
                <a:spcPct val="150000"/>
              </a:lnSpc>
            </a:pPr>
            <a:r>
              <a:rPr kumimoji="1" lang="ja-JP" altLang="en-US" sz="1400" dirty="0" smtClean="0">
                <a:latin typeface="メイリオ" panose="020B0604030504040204" pitchFamily="50" charset="-128"/>
                <a:ea typeface="メイリオ" panose="020B0604030504040204" pitchFamily="50" charset="-128"/>
              </a:rPr>
              <a:t>疲労からの回復と</a:t>
            </a:r>
            <a:endParaRPr kumimoji="1" lang="en-US" altLang="ja-JP" sz="1400" dirty="0" smtClean="0">
              <a:latin typeface="メイリオ" panose="020B0604030504040204" pitchFamily="50" charset="-128"/>
              <a:ea typeface="メイリオ" panose="020B0604030504040204" pitchFamily="50" charset="-128"/>
            </a:endParaRPr>
          </a:p>
          <a:p>
            <a:pPr>
              <a:lnSpc>
                <a:spcPct val="150000"/>
              </a:lnSpc>
            </a:pPr>
            <a:r>
              <a:rPr kumimoji="1" lang="ja-JP" altLang="en-US" sz="1400" dirty="0" smtClean="0">
                <a:latin typeface="メイリオ" panose="020B0604030504040204" pitchFamily="50" charset="-128"/>
                <a:ea typeface="メイリオ" panose="020B0604030504040204" pitchFamily="50" charset="-128"/>
              </a:rPr>
              <a:t>身体の活性化をサポート。</a:t>
            </a:r>
            <a:endParaRPr kumimoji="1" lang="ja-JP" altLang="en-US" sz="1400" dirty="0">
              <a:latin typeface="メイリオ" panose="020B0604030504040204" pitchFamily="50" charset="-128"/>
              <a:ea typeface="メイリオ" panose="020B0604030504040204" pitchFamily="50" charset="-128"/>
            </a:endParaRPr>
          </a:p>
        </p:txBody>
      </p:sp>
      <p:sp>
        <p:nvSpPr>
          <p:cNvPr id="30" name="テキスト ボックス 29"/>
          <p:cNvSpPr txBox="1"/>
          <p:nvPr/>
        </p:nvSpPr>
        <p:spPr>
          <a:xfrm>
            <a:off x="7087719" y="4437112"/>
            <a:ext cx="2629365" cy="1061829"/>
          </a:xfrm>
          <a:prstGeom prst="rect">
            <a:avLst/>
          </a:prstGeom>
          <a:noFill/>
        </p:spPr>
        <p:txBody>
          <a:bodyPr wrap="square" rtlCol="0">
            <a:spAutoFit/>
          </a:bodyPr>
          <a:lstStyle/>
          <a:p>
            <a:pPr>
              <a:lnSpc>
                <a:spcPct val="150000"/>
              </a:lnSpc>
            </a:pPr>
            <a:r>
              <a:rPr kumimoji="1" lang="ja-JP" altLang="en-US" sz="1400" dirty="0" smtClean="0">
                <a:latin typeface="メイリオ" panose="020B0604030504040204" pitchFamily="50" charset="-128"/>
                <a:ea typeface="メイリオ" panose="020B0604030504040204" pitchFamily="50" charset="-128"/>
              </a:rPr>
              <a:t>日々のストレスと疲労緩和をサポートし、心地よい</a:t>
            </a:r>
            <a:endParaRPr kumimoji="1" lang="en-US" altLang="ja-JP" sz="1400" dirty="0">
              <a:latin typeface="メイリオ" panose="020B0604030504040204" pitchFamily="50" charset="-128"/>
              <a:ea typeface="メイリオ" panose="020B0604030504040204" pitchFamily="50" charset="-128"/>
            </a:endParaRPr>
          </a:p>
          <a:p>
            <a:pPr>
              <a:lnSpc>
                <a:spcPct val="150000"/>
              </a:lnSpc>
            </a:pPr>
            <a:r>
              <a:rPr kumimoji="1" lang="ja-JP" altLang="en-US" sz="1400" dirty="0" smtClean="0">
                <a:latin typeface="メイリオ" panose="020B0604030504040204" pitchFamily="50" charset="-128"/>
                <a:ea typeface="メイリオ" panose="020B0604030504040204" pitchFamily="50" charset="-128"/>
              </a:rPr>
              <a:t>リラックス状態へ導きます。</a:t>
            </a:r>
            <a:endParaRPr kumimoji="1"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31308687"/>
      </p:ext>
    </p:extLst>
  </p:cSld>
  <p:clrMapOvr>
    <a:masterClrMapping/>
  </p:clrMapOvr>
  <p:transition spd="med">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906000" cy="6858000"/>
          </a:xfrm>
          <a:prstGeom prst="rect">
            <a:avLst/>
          </a:prstGeom>
          <a:solidFill>
            <a:srgbClr val="000000"/>
          </a:solidFill>
          <a:ln w="25400" cap="flat" cmpd="sng" algn="ctr">
            <a:noFill/>
            <a:prstDash val="solid"/>
            <a:round/>
            <a:headEnd type="none" w="med" len="med"/>
            <a:tailEnd type="none" w="med" len="med"/>
          </a:ln>
          <a:effectLst/>
        </p:spPr>
        <p:txBody>
          <a:bodyPr vert="horz" wrap="square" lIns="71436" tIns="71436" rIns="71436" bIns="71436" numCol="1" rtlCol="0" anchor="ctr" anchorCtr="0" compatLnSpc="1">
            <a:prstTxWarp prst="textNoShape">
              <a:avLst/>
            </a:prstTxWarp>
            <a:spAutoFit/>
          </a:bodyPr>
          <a:lstStyle/>
          <a:p>
            <a:pPr marL="0" marR="0" indent="0" algn="l" defTabSz="255588"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rgbClr val="000000"/>
              </a:solidFill>
              <a:effectLst/>
              <a:latin typeface="Helvetica" charset="0"/>
              <a:ea typeface="Helvetica" charset="0"/>
              <a:cs typeface="Helvetica" charset="0"/>
              <a:sym typeface="Helvetica" charset="0"/>
            </a:endParaRPr>
          </a:p>
        </p:txBody>
      </p:sp>
      <p:sp>
        <p:nvSpPr>
          <p:cNvPr id="24580" name="TextBox 6"/>
          <p:cNvSpPr txBox="1">
            <a:spLocks noChangeArrowheads="1"/>
          </p:cNvSpPr>
          <p:nvPr/>
        </p:nvSpPr>
        <p:spPr bwMode="auto">
          <a:xfrm>
            <a:off x="5169024" y="5877272"/>
            <a:ext cx="3661772" cy="538609"/>
          </a:xfrm>
          <a:prstGeom prst="rect">
            <a:avLst/>
          </a:prstGeom>
          <a:noFill/>
          <a:ln>
            <a:noFill/>
          </a:ln>
          <a:extLst/>
        </p:spPr>
        <p:txBody>
          <a:bodyPr wrap="none">
            <a:spAutoFit/>
          </a:bodyPr>
          <a:lstStyle/>
          <a:p>
            <a:r>
              <a:rPr lang="en-US" altLang="ko-KR" sz="1300" dirty="0" smtClean="0">
                <a:solidFill>
                  <a:schemeClr val="bg1"/>
                </a:solidFill>
              </a:rPr>
              <a:t>&lt;</a:t>
            </a:r>
            <a:r>
              <a:rPr lang="ko-KR" altLang="en-US" sz="1300" dirty="0" smtClean="0">
                <a:solidFill>
                  <a:schemeClr val="bg1"/>
                </a:solidFill>
              </a:rPr>
              <a:t> </a:t>
            </a:r>
            <a:r>
              <a:rPr lang="en-US" altLang="ko-KR" sz="1300" dirty="0" err="1" smtClean="0">
                <a:solidFill>
                  <a:schemeClr val="bg1"/>
                </a:solidFill>
                <a:latin typeface="+mj-lt"/>
              </a:rPr>
              <a:t>benevita</a:t>
            </a:r>
            <a:r>
              <a:rPr lang="ja-JP" altLang="en-US" sz="1300" dirty="0" smtClean="0">
                <a:solidFill>
                  <a:schemeClr val="bg1"/>
                </a:solidFill>
                <a:latin typeface="+mj-lt"/>
              </a:rPr>
              <a:t> </a:t>
            </a:r>
            <a:r>
              <a:rPr lang="en-US" altLang="ja-JP" sz="1300" dirty="0" smtClean="0">
                <a:solidFill>
                  <a:schemeClr val="bg1"/>
                </a:solidFill>
                <a:latin typeface="+mj-lt"/>
              </a:rPr>
              <a:t>NEXT </a:t>
            </a:r>
            <a:r>
              <a:rPr lang="ja-JP" altLang="en-US" sz="1300" b="1" dirty="0" smtClean="0">
                <a:solidFill>
                  <a:schemeClr val="bg1"/>
                </a:solidFill>
                <a:latin typeface="+mj-lt"/>
              </a:rPr>
              <a:t>ＴＯＰ ＭＯＤＥＬ 映像はこちら</a:t>
            </a:r>
            <a:r>
              <a:rPr lang="en-US" altLang="ko-KR" sz="1300" dirty="0" smtClean="0">
                <a:solidFill>
                  <a:schemeClr val="bg1"/>
                </a:solidFill>
              </a:rPr>
              <a:t>&gt;</a:t>
            </a:r>
            <a:endParaRPr lang="en-US" altLang="ko-KR" sz="1300" dirty="0">
              <a:solidFill>
                <a:schemeClr val="bg1"/>
              </a:solidFill>
            </a:endParaRPr>
          </a:p>
          <a:p>
            <a:r>
              <a:rPr lang="en-US" altLang="ko-KR" sz="1600" dirty="0">
                <a:solidFill>
                  <a:srgbClr val="FF0000"/>
                </a:solidFill>
                <a:hlinkClick r:id="rId2"/>
              </a:rPr>
              <a:t>https://youtu.be/</a:t>
            </a:r>
            <a:r>
              <a:rPr lang="en-US" altLang="ko-KR" sz="1600" dirty="0" smtClean="0">
                <a:solidFill>
                  <a:srgbClr val="FF0000"/>
                </a:solidFill>
                <a:hlinkClick r:id="rId2"/>
              </a:rPr>
              <a:t>1Rcx69pbP2Q</a:t>
            </a:r>
            <a:endParaRPr lang="en-US" altLang="ko-KR" sz="1600" dirty="0">
              <a:solidFill>
                <a:srgbClr val="FF0000"/>
              </a:solidFil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3040" y="2564904"/>
            <a:ext cx="3994459" cy="1150320"/>
          </a:xfrm>
          <a:prstGeom prst="rect">
            <a:avLst/>
          </a:prstGeom>
        </p:spPr>
      </p:pic>
      <p:sp>
        <p:nvSpPr>
          <p:cNvPr id="5" name="正方形/長方形 4"/>
          <p:cNvSpPr/>
          <p:nvPr/>
        </p:nvSpPr>
        <p:spPr bwMode="auto">
          <a:xfrm>
            <a:off x="7689304" y="3286860"/>
            <a:ext cx="864096" cy="428363"/>
          </a:xfrm>
          <a:prstGeom prst="rect">
            <a:avLst/>
          </a:prstGeom>
          <a:solidFill>
            <a:srgbClr val="000000"/>
          </a:solidFill>
          <a:ln w="25400" cap="flat" cmpd="sng" algn="ctr">
            <a:noFill/>
            <a:prstDash val="solid"/>
            <a:round/>
            <a:headEnd type="none" w="med" len="med"/>
            <a:tailEnd type="none" w="med" len="med"/>
          </a:ln>
          <a:effectLst/>
        </p:spPr>
        <p:txBody>
          <a:bodyPr vert="horz" wrap="square" lIns="71436" tIns="71436" rIns="71436" bIns="71436" numCol="1" rtlCol="0" anchor="ctr" anchorCtr="0" compatLnSpc="1">
            <a:prstTxWarp prst="textNoShape">
              <a:avLst/>
            </a:prstTxWarp>
            <a:spAutoFit/>
          </a:bodyPr>
          <a:lstStyle/>
          <a:p>
            <a:pPr marL="0" marR="0" indent="0" algn="l" defTabSz="255588" rtl="0" eaLnBrk="1" fontAlgn="base" latinLnBrk="0" hangingPunct="0">
              <a:lnSpc>
                <a:spcPct val="100000"/>
              </a:lnSpc>
              <a:spcBef>
                <a:spcPct val="0"/>
              </a:spcBef>
              <a:spcAft>
                <a:spcPct val="0"/>
              </a:spcAft>
              <a:buClrTx/>
              <a:buSzTx/>
              <a:buFontTx/>
              <a:buNone/>
              <a:tabLst/>
            </a:pPr>
            <a:endParaRPr kumimoji="0" lang="ja-JP" altLang="en-US" sz="2200" b="0" i="0" u="none" strike="noStrike" cap="none" normalizeH="0" baseline="0" smtClean="0">
              <a:ln>
                <a:noFill/>
              </a:ln>
              <a:solidFill>
                <a:srgbClr val="000000"/>
              </a:solidFill>
              <a:effectLst/>
              <a:latin typeface="Helvetica" charset="0"/>
              <a:ea typeface="Helvetica" charset="0"/>
              <a:cs typeface="Helvetica" charset="0"/>
              <a:sym typeface="Helvetica" charset="0"/>
            </a:endParaRPr>
          </a:p>
        </p:txBody>
      </p:sp>
      <p:sp>
        <p:nvSpPr>
          <p:cNvPr id="7" name="テキスト ボックス 6"/>
          <p:cNvSpPr txBox="1"/>
          <p:nvPr/>
        </p:nvSpPr>
        <p:spPr>
          <a:xfrm>
            <a:off x="7699525" y="3336117"/>
            <a:ext cx="697627" cy="400110"/>
          </a:xfrm>
          <a:prstGeom prst="rect">
            <a:avLst/>
          </a:prstGeom>
          <a:noFill/>
        </p:spPr>
        <p:txBody>
          <a:bodyPr wrap="none" rtlCol="0">
            <a:spAutoFit/>
          </a:bodyPr>
          <a:lstStyle/>
          <a:p>
            <a:r>
              <a:rPr kumimoji="1" lang="ja-JP" altLang="en-US" sz="2000" b="1" dirty="0">
                <a:solidFill>
                  <a:schemeClr val="bg1"/>
                </a:solidFill>
                <a:latin typeface="メイリオ" panose="020B0604030504040204" pitchFamily="50" charset="-128"/>
                <a:ea typeface="メイリオ" panose="020B0604030504040204" pitchFamily="50" charset="-128"/>
              </a:rPr>
              <a:t>発売</a:t>
            </a:r>
          </a:p>
        </p:txBody>
      </p:sp>
      <p:pic>
        <p:nvPicPr>
          <p:cNvPr id="8" name="図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8504" y="550759"/>
            <a:ext cx="4532706" cy="5906331"/>
          </a:xfrm>
          <a:prstGeom prst="rect">
            <a:avLst/>
          </a:prstGeom>
        </p:spPr>
      </p:pic>
    </p:spTree>
    <p:extLst>
      <p:ext uri="{BB962C8B-B14F-4D97-AF65-F5344CB8AC3E}">
        <p14:creationId xmlns:p14="http://schemas.microsoft.com/office/powerpoint/2010/main" val="1870126288"/>
      </p:ext>
    </p:extLst>
  </p:cSld>
  <p:clrMapOvr>
    <a:masterClrMapping/>
  </p:clrMapOvr>
  <p:transition spd="med">
    <p:dissolv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ㅓㅐㅎ.psd"/>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0" y="0"/>
            <a:ext cx="9906000" cy="6858000"/>
          </a:xfrm>
          <a:prstGeom prst="rect">
            <a:avLst/>
          </a:prstGeom>
        </p:spPr>
      </p:pic>
      <p:sp>
        <p:nvSpPr>
          <p:cNvPr id="3" name="Rectangle 2"/>
          <p:cNvSpPr/>
          <p:nvPr/>
        </p:nvSpPr>
        <p:spPr bwMode="auto">
          <a:xfrm>
            <a:off x="-15552" y="-144016"/>
            <a:ext cx="6033120" cy="7029400"/>
          </a:xfrm>
          <a:prstGeom prst="rect">
            <a:avLst/>
          </a:prstGeom>
          <a:solidFill>
            <a:srgbClr val="000000">
              <a:alpha val="46000"/>
            </a:srgbClr>
          </a:solidFill>
          <a:ln w="25400" cap="flat" cmpd="sng" algn="ctr">
            <a:noFill/>
            <a:prstDash val="solid"/>
            <a:round/>
            <a:headEnd type="none" w="med" len="med"/>
            <a:tailEnd type="none" w="med" len="med"/>
          </a:ln>
          <a:effectLst>
            <a:outerShdw blurRad="50800" dist="25400" dir="5400000" algn="ctr" rotWithShape="0">
              <a:srgbClr val="000000">
                <a:alpha val="50000"/>
              </a:srgbClr>
            </a:outerShdw>
          </a:effectLst>
        </p:spPr>
        <p:txBody>
          <a:bodyPr vert="horz" wrap="square" lIns="71436" tIns="71436" rIns="71436" bIns="71436" numCol="1" rtlCol="0" anchor="ctr" anchorCtr="0" compatLnSpc="1">
            <a:prstTxWarp prst="textNoShape">
              <a:avLst/>
            </a:prstTxWarp>
            <a:spAutoFit/>
          </a:bodyPr>
          <a:lstStyle/>
          <a:p>
            <a:pPr marL="0" marR="0" indent="0" algn="l" defTabSz="255588" rtl="0" eaLnBrk="1" fontAlgn="base" latinLnBrk="0" hangingPunct="0">
              <a:lnSpc>
                <a:spcPct val="100000"/>
              </a:lnSpc>
              <a:spcBef>
                <a:spcPct val="0"/>
              </a:spcBef>
              <a:spcAft>
                <a:spcPct val="0"/>
              </a:spcAft>
              <a:buClrTx/>
              <a:buSzTx/>
              <a:buFontTx/>
              <a:buNone/>
              <a:tabLst/>
            </a:pPr>
            <a:endParaRPr kumimoji="0" lang="en-US" sz="2200" b="0" i="0" u="none" strike="noStrike" cap="none" normalizeH="0" baseline="0" smtClean="0">
              <a:ln>
                <a:noFill/>
              </a:ln>
              <a:solidFill>
                <a:srgbClr val="000000"/>
              </a:solidFill>
              <a:effectLst/>
              <a:latin typeface="Helvetica" charset="0"/>
              <a:ea typeface="Helvetica" charset="0"/>
              <a:cs typeface="Helvetica" charset="0"/>
              <a:sym typeface="Helvetica" charset="0"/>
            </a:endParaRPr>
          </a:p>
        </p:txBody>
      </p:sp>
      <p:pic>
        <p:nvPicPr>
          <p:cNvPr id="13" name="Picture 8" descr="image50.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121352" y="6356678"/>
            <a:ext cx="1435869" cy="31800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 name="Rectangle 5"/>
          <p:cNvSpPr txBox="1">
            <a:spLocks noChangeArrowheads="1"/>
          </p:cNvSpPr>
          <p:nvPr/>
        </p:nvSpPr>
        <p:spPr>
          <a:xfrm>
            <a:off x="366426" y="773088"/>
            <a:ext cx="5760640" cy="1214437"/>
          </a:xfrm>
          <a:prstGeom prst="rect">
            <a:avLst/>
          </a:prstGeom>
        </p:spPr>
        <p:txBody>
          <a:bodyPr/>
          <a:lstStyle>
            <a:lvl1pPr algn="l" defTabSz="361950" rtl="0" eaLnBrk="0" fontAlgn="base" hangingPunct="0">
              <a:spcBef>
                <a:spcPct val="0"/>
              </a:spcBef>
              <a:spcAft>
                <a:spcPct val="0"/>
              </a:spcAft>
              <a:defRPr sz="4900">
                <a:solidFill>
                  <a:srgbClr val="FFFFFF"/>
                </a:solidFill>
                <a:latin typeface="+mj-lt"/>
                <a:ea typeface="ＭＳ Ｐゴシック" charset="0"/>
                <a:cs typeface="+mj-cs"/>
                <a:sym typeface="Helvetica" charset="0"/>
              </a:defRPr>
            </a:lvl1pPr>
            <a:lvl2pPr algn="l" defTabSz="361950" rtl="0" eaLnBrk="0" fontAlgn="base" hangingPunct="0">
              <a:spcBef>
                <a:spcPct val="0"/>
              </a:spcBef>
              <a:spcAft>
                <a:spcPct val="0"/>
              </a:spcAft>
              <a:defRPr sz="4900">
                <a:solidFill>
                  <a:srgbClr val="FFFFFF"/>
                </a:solidFill>
                <a:latin typeface="Helvetica" charset="0"/>
                <a:ea typeface="ＭＳ Ｐゴシック" charset="0"/>
                <a:cs typeface="Helvetica" charset="0"/>
                <a:sym typeface="Helvetica" charset="0"/>
              </a:defRPr>
            </a:lvl2pPr>
            <a:lvl3pPr algn="l" defTabSz="361950" rtl="0" eaLnBrk="0" fontAlgn="base" hangingPunct="0">
              <a:spcBef>
                <a:spcPct val="0"/>
              </a:spcBef>
              <a:spcAft>
                <a:spcPct val="0"/>
              </a:spcAft>
              <a:defRPr sz="4900">
                <a:solidFill>
                  <a:srgbClr val="FFFFFF"/>
                </a:solidFill>
                <a:latin typeface="Helvetica" charset="0"/>
                <a:ea typeface="ＭＳ Ｐゴシック" charset="0"/>
                <a:cs typeface="Helvetica" charset="0"/>
                <a:sym typeface="Helvetica" charset="0"/>
              </a:defRPr>
            </a:lvl3pPr>
            <a:lvl4pPr algn="l" defTabSz="361950" rtl="0" eaLnBrk="0" fontAlgn="base" hangingPunct="0">
              <a:spcBef>
                <a:spcPct val="0"/>
              </a:spcBef>
              <a:spcAft>
                <a:spcPct val="0"/>
              </a:spcAft>
              <a:defRPr sz="4900">
                <a:solidFill>
                  <a:srgbClr val="FFFFFF"/>
                </a:solidFill>
                <a:latin typeface="Helvetica" charset="0"/>
                <a:ea typeface="ＭＳ Ｐゴシック" charset="0"/>
                <a:cs typeface="Helvetica" charset="0"/>
                <a:sym typeface="Helvetica" charset="0"/>
              </a:defRPr>
            </a:lvl4pPr>
            <a:lvl5pPr algn="l" defTabSz="361950" rtl="0" eaLnBrk="0" fontAlgn="base" hangingPunct="0">
              <a:spcBef>
                <a:spcPct val="0"/>
              </a:spcBef>
              <a:spcAft>
                <a:spcPct val="0"/>
              </a:spcAft>
              <a:defRPr sz="4900">
                <a:solidFill>
                  <a:srgbClr val="FFFFFF"/>
                </a:solidFill>
                <a:latin typeface="Helvetica" charset="0"/>
                <a:ea typeface="ＭＳ Ｐゴシック" charset="0"/>
                <a:cs typeface="Helvetica" charset="0"/>
                <a:sym typeface="Helvetica" charset="0"/>
              </a:defRPr>
            </a:lvl5pPr>
            <a:lvl6pPr marL="457200" algn="l" defTabSz="361950" rtl="0" fontAlgn="base" hangingPunct="0">
              <a:spcBef>
                <a:spcPct val="0"/>
              </a:spcBef>
              <a:spcAft>
                <a:spcPct val="0"/>
              </a:spcAft>
              <a:defRPr sz="4900">
                <a:solidFill>
                  <a:srgbClr val="FFFFFF"/>
                </a:solidFill>
                <a:latin typeface="Helvetica" charset="0"/>
                <a:ea typeface="Helvetica" charset="0"/>
                <a:cs typeface="Helvetica" charset="0"/>
                <a:sym typeface="Helvetica" charset="0"/>
              </a:defRPr>
            </a:lvl6pPr>
            <a:lvl7pPr marL="914400" algn="l" defTabSz="361950" rtl="0" fontAlgn="base" hangingPunct="0">
              <a:spcBef>
                <a:spcPct val="0"/>
              </a:spcBef>
              <a:spcAft>
                <a:spcPct val="0"/>
              </a:spcAft>
              <a:defRPr sz="4900">
                <a:solidFill>
                  <a:srgbClr val="FFFFFF"/>
                </a:solidFill>
                <a:latin typeface="Helvetica" charset="0"/>
                <a:ea typeface="Helvetica" charset="0"/>
                <a:cs typeface="Helvetica" charset="0"/>
                <a:sym typeface="Helvetica" charset="0"/>
              </a:defRPr>
            </a:lvl7pPr>
            <a:lvl8pPr marL="1371600" algn="l" defTabSz="361950" rtl="0" fontAlgn="base" hangingPunct="0">
              <a:spcBef>
                <a:spcPct val="0"/>
              </a:spcBef>
              <a:spcAft>
                <a:spcPct val="0"/>
              </a:spcAft>
              <a:defRPr sz="4900">
                <a:solidFill>
                  <a:srgbClr val="FFFFFF"/>
                </a:solidFill>
                <a:latin typeface="Helvetica" charset="0"/>
                <a:ea typeface="Helvetica" charset="0"/>
                <a:cs typeface="Helvetica" charset="0"/>
                <a:sym typeface="Helvetica" charset="0"/>
              </a:defRPr>
            </a:lvl8pPr>
            <a:lvl9pPr marL="1828800" algn="l" defTabSz="361950" rtl="0" fontAlgn="base" hangingPunct="0">
              <a:spcBef>
                <a:spcPct val="0"/>
              </a:spcBef>
              <a:spcAft>
                <a:spcPct val="0"/>
              </a:spcAft>
              <a:defRPr sz="4900">
                <a:solidFill>
                  <a:srgbClr val="FFFFFF"/>
                </a:solidFill>
                <a:latin typeface="Helvetica" charset="0"/>
                <a:ea typeface="Helvetica" charset="0"/>
                <a:cs typeface="Helvetica" charset="0"/>
                <a:sym typeface="Helvetica" charset="0"/>
              </a:defRPr>
            </a:lvl9pPr>
          </a:lstStyle>
          <a:p>
            <a:pPr eaLnBrk="1"/>
            <a:r>
              <a:rPr lang="ja-JP" altLang="en-US" sz="4000" b="1" kern="0" dirty="0" smtClean="0">
                <a:latin typeface="メイリオ" panose="020B0604030504040204" pitchFamily="50" charset="-128"/>
                <a:ea typeface="メイリオ" panose="020B0604030504040204" pitchFamily="50" charset="-128"/>
                <a:cs typeface="맑은 고딕" charset="0"/>
              </a:rPr>
              <a:t>あなたの</a:t>
            </a:r>
            <a:r>
              <a:rPr lang="ko-KR" sz="4000" b="1" kern="0" dirty="0" smtClean="0">
                <a:latin typeface="メイリオ" panose="020B0604030504040204" pitchFamily="50" charset="-128"/>
                <a:ea typeface="맑은 고딕" charset="0"/>
                <a:cs typeface="맑은 고딕" charset="0"/>
              </a:rPr>
              <a:t>90</a:t>
            </a:r>
            <a:r>
              <a:rPr lang="ja-JP" altLang="en-US" sz="4000" b="1" kern="0" dirty="0" smtClean="0">
                <a:latin typeface="メイリオ" panose="020B0604030504040204" pitchFamily="50" charset="-128"/>
                <a:ea typeface="メイリオ" panose="020B0604030504040204" pitchFamily="50" charset="-128"/>
                <a:cs typeface="맑은 고딕" charset="0"/>
              </a:rPr>
              <a:t>日</a:t>
            </a:r>
            <a:r>
              <a:rPr lang="en-US" altLang="ja-JP" sz="4000" b="1" kern="0" dirty="0" smtClean="0">
                <a:latin typeface="メイリオ" panose="020B0604030504040204" pitchFamily="50" charset="-128"/>
                <a:ea typeface="メイリオ" panose="020B0604030504040204" pitchFamily="50" charset="-128"/>
                <a:cs typeface="맑은 고딕" charset="0"/>
              </a:rPr>
              <a:t/>
            </a:r>
            <a:br>
              <a:rPr lang="en-US" altLang="ja-JP" sz="4000" b="1" kern="0" dirty="0" smtClean="0">
                <a:latin typeface="メイリオ" panose="020B0604030504040204" pitchFamily="50" charset="-128"/>
                <a:ea typeface="メイリオ" panose="020B0604030504040204" pitchFamily="50" charset="-128"/>
                <a:cs typeface="맑은 고딕" charset="0"/>
              </a:rPr>
            </a:br>
            <a:r>
              <a:rPr lang="ja-JP" altLang="en-US" sz="4000" b="1" kern="0" dirty="0" smtClean="0">
                <a:latin typeface="メイリオ" panose="020B0604030504040204" pitchFamily="50" charset="-128"/>
                <a:ea typeface="メイリオ" panose="020B0604030504040204" pitchFamily="50" charset="-128"/>
                <a:cs typeface="맑은 고딕" charset="0"/>
              </a:rPr>
              <a:t>ストーリーを作ろう！</a:t>
            </a:r>
            <a:endParaRPr lang="ko-KR" sz="4000" b="1" kern="0" dirty="0">
              <a:latin typeface="メイリオ" panose="020B0604030504040204" pitchFamily="50" charset="-128"/>
              <a:ea typeface="맑은 고딕" charset="0"/>
              <a:cs typeface="맑은 고딕" charset="0"/>
            </a:endParaRPr>
          </a:p>
        </p:txBody>
      </p:sp>
      <p:sp>
        <p:nvSpPr>
          <p:cNvPr id="29703" name="Rectangle 7"/>
          <p:cNvSpPr>
            <a:spLocks noGrp="1" noChangeArrowheads="1"/>
          </p:cNvSpPr>
          <p:nvPr>
            <p:ph idx="4294967295"/>
          </p:nvPr>
        </p:nvSpPr>
        <p:spPr>
          <a:xfrm>
            <a:off x="366426" y="2564904"/>
            <a:ext cx="5688632" cy="1944216"/>
          </a:xfrm>
          <a:prstGeom prst="rect">
            <a:avLst/>
          </a:prstGeom>
          <a:effectLst/>
        </p:spPr>
        <p:txBody>
          <a:bodyPr/>
          <a:lstStyle/>
          <a:p>
            <a:pPr marL="276225" indent="-276225" defTabSz="325438" eaLnBrk="1">
              <a:spcBef>
                <a:spcPts val="1500"/>
              </a:spcBef>
              <a:buSzPct val="100000"/>
              <a:defRPr/>
            </a:pPr>
            <a:r>
              <a:rPr lang="ja-JP" altLang="en-US" sz="2800" dirty="0" smtClean="0">
                <a:latin typeface="メイリオ" panose="020B0604030504040204" pitchFamily="50" charset="-128"/>
                <a:ea typeface="メイリオ" panose="020B0604030504040204" pitchFamily="50" charset="-128"/>
                <a:sym typeface="굴림" pitchFamily="50" charset="-127"/>
              </a:rPr>
              <a:t>より健康的なライフスタイル</a:t>
            </a:r>
            <a:endParaRPr lang="en-US" altLang="ko-KR" sz="2800" dirty="0" smtClean="0">
              <a:latin typeface="メイリオ" panose="020B0604030504040204" pitchFamily="50" charset="-128"/>
              <a:ea typeface="メイリオ" panose="020B0604030504040204" pitchFamily="50" charset="-128"/>
              <a:sym typeface="굴림" pitchFamily="50" charset="-127"/>
            </a:endParaRPr>
          </a:p>
          <a:p>
            <a:pPr marL="276225" indent="-276225" defTabSz="325438" eaLnBrk="1">
              <a:spcBef>
                <a:spcPts val="1500"/>
              </a:spcBef>
              <a:buSzPct val="100000"/>
              <a:defRPr/>
            </a:pPr>
            <a:r>
              <a:rPr lang="ja-JP" altLang="en-US" sz="2800" dirty="0">
                <a:latin typeface="メイリオ" panose="020B0604030504040204" pitchFamily="50" charset="-128"/>
                <a:ea typeface="メイリオ" panose="020B0604030504040204" pitchFamily="50" charset="-128"/>
                <a:sym typeface="굴림" pitchFamily="50" charset="-127"/>
              </a:rPr>
              <a:t>よりシンプルなライフスタイル</a:t>
            </a:r>
            <a:endParaRPr lang="ja-JP" altLang="en-US" sz="2800" dirty="0" smtClean="0">
              <a:latin typeface="メイリオ" panose="020B0604030504040204" pitchFamily="50" charset="-128"/>
              <a:ea typeface="メイリオ" panose="020B0604030504040204" pitchFamily="50" charset="-128"/>
              <a:sym typeface="굴림" pitchFamily="50" charset="-127"/>
            </a:endParaRPr>
          </a:p>
          <a:p>
            <a:pPr marL="276225" indent="-276225" defTabSz="325438" eaLnBrk="1">
              <a:spcBef>
                <a:spcPts val="1500"/>
              </a:spcBef>
              <a:buSzPct val="100000"/>
              <a:defRPr/>
            </a:pPr>
            <a:r>
              <a:rPr lang="ja-JP" altLang="en-US" sz="2800" dirty="0" smtClean="0">
                <a:latin typeface="メイリオ" panose="020B0604030504040204" pitchFamily="50" charset="-128"/>
                <a:ea typeface="メイリオ" panose="020B0604030504040204" pitchFamily="50" charset="-128"/>
                <a:sym typeface="굴림" pitchFamily="50" charset="-127"/>
              </a:rPr>
              <a:t>より美しく魅力的に</a:t>
            </a:r>
            <a:endParaRPr lang="en-US" altLang="ja-JP" sz="2800" dirty="0" smtClean="0">
              <a:latin typeface="メイリオ" panose="020B0604030504040204" pitchFamily="50" charset="-128"/>
              <a:ea typeface="メイリオ" panose="020B0604030504040204" pitchFamily="50" charset="-128"/>
              <a:sym typeface="굴림" pitchFamily="50" charset="-127"/>
            </a:endParaRPr>
          </a:p>
        </p:txBody>
      </p:sp>
      <p:sp>
        <p:nvSpPr>
          <p:cNvPr id="4" name="正方形/長方形 3"/>
          <p:cNvSpPr/>
          <p:nvPr/>
        </p:nvSpPr>
        <p:spPr>
          <a:xfrm>
            <a:off x="647342" y="4794841"/>
            <a:ext cx="5544616" cy="1084912"/>
          </a:xfrm>
          <a:prstGeom prst="rect">
            <a:avLst/>
          </a:prstGeom>
        </p:spPr>
        <p:txBody>
          <a:bodyPr wrap="square">
            <a:spAutoFit/>
          </a:bodyPr>
          <a:lstStyle/>
          <a:p>
            <a:pPr marL="276225" indent="-276225" defTabSz="325438" eaLnBrk="1">
              <a:spcBef>
                <a:spcPts val="1500"/>
              </a:spcBef>
              <a:buSzPct val="100000"/>
              <a:defRPr/>
            </a:pPr>
            <a:r>
              <a:rPr lang="ja-JP" altLang="en-US" sz="2600" b="1" dirty="0">
                <a:solidFill>
                  <a:schemeClr val="bg1"/>
                </a:solidFill>
                <a:latin typeface="メイリオ" panose="020B0604030504040204" pitchFamily="50" charset="-128"/>
                <a:ea typeface="メイリオ" panose="020B0604030504040204" pitchFamily="50" charset="-128"/>
                <a:sym typeface="굴림" pitchFamily="50" charset="-127"/>
              </a:rPr>
              <a:t>栄養豊富でおいしい</a:t>
            </a:r>
            <a:r>
              <a:rPr lang="en-US" altLang="ja-JP" sz="2600" b="1" dirty="0">
                <a:solidFill>
                  <a:schemeClr val="bg1"/>
                </a:solidFill>
                <a:latin typeface="メイリオ" panose="020B0604030504040204" pitchFamily="50" charset="-128"/>
                <a:ea typeface="メイリオ" panose="020B0604030504040204" pitchFamily="50" charset="-128"/>
                <a:sym typeface="굴림" pitchFamily="50" charset="-127"/>
              </a:rPr>
              <a:t> </a:t>
            </a:r>
          </a:p>
          <a:p>
            <a:pPr marL="0" indent="0" defTabSz="325438" eaLnBrk="1">
              <a:spcBef>
                <a:spcPts val="1500"/>
              </a:spcBef>
              <a:buSzPct val="100000"/>
              <a:buNone/>
              <a:defRPr/>
            </a:pPr>
            <a:r>
              <a:rPr lang="ja-JP" altLang="en-US" sz="2600" b="1" dirty="0" smtClean="0">
                <a:solidFill>
                  <a:schemeClr val="bg1"/>
                </a:solidFill>
                <a:latin typeface="メイリオ" panose="020B0604030504040204" pitchFamily="50" charset="-128"/>
                <a:ea typeface="メイリオ" panose="020B0604030504040204" pitchFamily="50" charset="-128"/>
                <a:sym typeface="굴림" pitchFamily="50" charset="-127"/>
              </a:rPr>
              <a:t>プレミアムライフパートナー</a:t>
            </a:r>
            <a:endParaRPr lang="en-US" altLang="ja-JP" sz="2600" b="1" dirty="0">
              <a:solidFill>
                <a:schemeClr val="bg1"/>
              </a:solidFill>
              <a:latin typeface="メイリオ" panose="020B0604030504040204" pitchFamily="50" charset="-128"/>
              <a:ea typeface="メイリオ" panose="020B0604030504040204" pitchFamily="50" charset="-128"/>
              <a:sym typeface="굴림" pitchFamily="50" charset="-127"/>
            </a:endParaRPr>
          </a:p>
        </p:txBody>
      </p:sp>
      <p:sp>
        <p:nvSpPr>
          <p:cNvPr id="5" name="正方形/長方形 4"/>
          <p:cNvSpPr/>
          <p:nvPr/>
        </p:nvSpPr>
        <p:spPr>
          <a:xfrm>
            <a:off x="366426" y="280645"/>
            <a:ext cx="2185214" cy="492443"/>
          </a:xfrm>
          <a:prstGeom prst="rect">
            <a:avLst/>
          </a:prstGeom>
        </p:spPr>
        <p:txBody>
          <a:bodyPr wrap="none">
            <a:spAutoFit/>
          </a:bodyPr>
          <a:lstStyle/>
          <a:p>
            <a:pPr marL="0" indent="0" defTabSz="325438" eaLnBrk="1">
              <a:spcBef>
                <a:spcPts val="1500"/>
              </a:spcBef>
              <a:buSzPct val="100000"/>
              <a:buNone/>
              <a:defRPr/>
            </a:pPr>
            <a:r>
              <a:rPr lang="ja-JP" altLang="en-US" sz="2600" b="1" dirty="0">
                <a:solidFill>
                  <a:schemeClr val="bg1"/>
                </a:solidFill>
                <a:latin typeface="メイリオ" panose="020B0604030504040204" pitchFamily="50" charset="-128"/>
                <a:ea typeface="メイリオ" panose="020B0604030504040204" pitchFamily="50" charset="-128"/>
                <a:sym typeface="굴림" pitchFamily="50" charset="-127"/>
              </a:rPr>
              <a:t>ベネヴィータ</a:t>
            </a:r>
            <a:endParaRPr lang="en-US" altLang="ko-KR" sz="2600" b="1" dirty="0">
              <a:solidFill>
                <a:schemeClr val="bg1"/>
              </a:solidFill>
              <a:latin typeface="メイリオ" panose="020B0604030504040204" pitchFamily="50" charset="-128"/>
              <a:ea typeface="メイリオ" panose="020B0604030504040204" pitchFamily="50" charset="-128"/>
              <a:sym typeface="굴림" pitchFamily="50" charset="-127"/>
            </a:endParaRPr>
          </a:p>
        </p:txBody>
      </p:sp>
    </p:spTree>
    <p:extLst>
      <p:ext uri="{BB962C8B-B14F-4D97-AF65-F5344CB8AC3E}">
        <p14:creationId xmlns:p14="http://schemas.microsoft.com/office/powerpoint/2010/main" val="2674167974"/>
      </p:ext>
    </p:extLst>
  </p:cSld>
  <p:clrMapOvr>
    <a:masterClrMapping/>
  </p:clrMapOvr>
  <p:transition spd="med">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p:cNvSpPr>
          <p:nvPr/>
        </p:nvSpPr>
        <p:spPr bwMode="auto">
          <a:xfrm>
            <a:off x="1208584" y="2780928"/>
            <a:ext cx="8352928" cy="24641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marL="457200" indent="-457200" defTabSz="401638">
              <a:lnSpc>
                <a:spcPct val="130000"/>
              </a:lnSpc>
              <a:buSzPct val="100000"/>
              <a:buFont typeface="Arial" panose="020B0604020202020204" pitchFamily="34" charset="0"/>
              <a:buChar char="•"/>
            </a:pPr>
            <a:r>
              <a:rPr lang="ja-JP" altLang="en-US" sz="3000" dirty="0" smtClean="0">
                <a:solidFill>
                  <a:srgbClr val="02519A"/>
                </a:solidFill>
                <a:latin typeface="メイリオ" panose="020B0604030504040204" pitchFamily="50" charset="-128"/>
                <a:ea typeface="メイリオ" panose="020B0604030504040204" pitchFamily="50" charset="-128"/>
                <a:cs typeface="맑은 고딕" charset="0"/>
              </a:rPr>
              <a:t>関係・つながり</a:t>
            </a:r>
            <a:endParaRPr lang="en-US" altLang="ja-JP" sz="3000" dirty="0" smtClean="0">
              <a:solidFill>
                <a:srgbClr val="02519A"/>
              </a:solidFill>
              <a:latin typeface="メイリオ" panose="020B0604030504040204" pitchFamily="50" charset="-128"/>
              <a:ea typeface="メイリオ" panose="020B0604030504040204" pitchFamily="50" charset="-128"/>
              <a:cs typeface="맑은 고딕" charset="0"/>
            </a:endParaRPr>
          </a:p>
          <a:p>
            <a:pPr marL="457200" indent="-457200" defTabSz="401638">
              <a:lnSpc>
                <a:spcPct val="130000"/>
              </a:lnSpc>
              <a:buSzPct val="100000"/>
              <a:buFont typeface="Arial" panose="020B0604020202020204" pitchFamily="34" charset="0"/>
              <a:buChar char="•"/>
            </a:pPr>
            <a:r>
              <a:rPr lang="ja-JP" altLang="en-US" sz="3000" dirty="0" smtClean="0">
                <a:solidFill>
                  <a:srgbClr val="02519A"/>
                </a:solidFill>
                <a:latin typeface="メイリオ" panose="020B0604030504040204" pitchFamily="50" charset="-128"/>
                <a:ea typeface="メイリオ" panose="020B0604030504040204" pitchFamily="50" charset="-128"/>
                <a:cs typeface="맑은 고딕" charset="0"/>
              </a:rPr>
              <a:t>感謝を表す</a:t>
            </a:r>
            <a:endParaRPr lang="en-US" altLang="ja-JP" sz="3000" dirty="0" smtClean="0">
              <a:solidFill>
                <a:srgbClr val="02519A"/>
              </a:solidFill>
              <a:latin typeface="メイリオ" panose="020B0604030504040204" pitchFamily="50" charset="-128"/>
              <a:ea typeface="メイリオ" panose="020B0604030504040204" pitchFamily="50" charset="-128"/>
              <a:cs typeface="맑은 고딕" charset="0"/>
            </a:endParaRPr>
          </a:p>
          <a:p>
            <a:pPr marL="457200" indent="-457200" defTabSz="401638">
              <a:lnSpc>
                <a:spcPct val="130000"/>
              </a:lnSpc>
              <a:buSzPct val="100000"/>
              <a:buFont typeface="Arial" panose="020B0604020202020204" pitchFamily="34" charset="0"/>
              <a:buChar char="•"/>
            </a:pPr>
            <a:r>
              <a:rPr lang="ja-JP" altLang="en-US" sz="3000" dirty="0" smtClean="0">
                <a:solidFill>
                  <a:srgbClr val="02519A"/>
                </a:solidFill>
                <a:latin typeface="メイリオ" panose="020B0604030504040204" pitchFamily="50" charset="-128"/>
                <a:ea typeface="メイリオ" panose="020B0604030504040204" pitchFamily="50" charset="-128"/>
                <a:cs typeface="맑은 고딕" charset="0"/>
              </a:rPr>
              <a:t>自分にどれだけ大事な人なのかを表す</a:t>
            </a:r>
            <a:endParaRPr lang="en-US" altLang="ja-JP" sz="3000" dirty="0" smtClean="0">
              <a:solidFill>
                <a:srgbClr val="02519A"/>
              </a:solidFill>
              <a:latin typeface="メイリオ" panose="020B0604030504040204" pitchFamily="50" charset="-128"/>
              <a:ea typeface="メイリオ" panose="020B0604030504040204" pitchFamily="50" charset="-128"/>
              <a:cs typeface="맑은 고딕" charset="0"/>
            </a:endParaRPr>
          </a:p>
          <a:p>
            <a:pPr marL="457200" indent="-457200" defTabSz="401638">
              <a:lnSpc>
                <a:spcPct val="130000"/>
              </a:lnSpc>
              <a:buSzPct val="100000"/>
              <a:buFont typeface="Arial" panose="020B0604020202020204" pitchFamily="34" charset="0"/>
              <a:buChar char="•"/>
            </a:pPr>
            <a:r>
              <a:rPr lang="ja-JP" altLang="en-US" sz="3000" dirty="0">
                <a:solidFill>
                  <a:srgbClr val="02519A"/>
                </a:solidFill>
                <a:latin typeface="メイリオ" panose="020B0604030504040204" pitchFamily="50" charset="-128"/>
                <a:ea typeface="メイリオ" panose="020B0604030504040204" pitchFamily="50" charset="-128"/>
                <a:cs typeface="맑은 고딕" charset="0"/>
              </a:rPr>
              <a:t>誕生</a:t>
            </a:r>
            <a:r>
              <a:rPr lang="ja-JP" altLang="en-US" sz="3000" dirty="0" smtClean="0">
                <a:solidFill>
                  <a:srgbClr val="02519A"/>
                </a:solidFill>
                <a:latin typeface="メイリオ" panose="020B0604030504040204" pitchFamily="50" charset="-128"/>
                <a:ea typeface="メイリオ" panose="020B0604030504040204" pitchFamily="50" charset="-128"/>
                <a:cs typeface="맑은 고딕" charset="0"/>
              </a:rPr>
              <a:t>日や結婚などイベントをして感謝を表す</a:t>
            </a:r>
            <a:endParaRPr lang="ko-KR" sz="3000" dirty="0">
              <a:solidFill>
                <a:srgbClr val="02519A"/>
              </a:solidFill>
              <a:latin typeface="メイリオ" panose="020B0604030504040204" pitchFamily="50" charset="-128"/>
              <a:ea typeface="맑은 고딕" charset="0"/>
              <a:cs typeface="맑은 고딕" charset="0"/>
            </a:endParaRPr>
          </a:p>
        </p:txBody>
      </p:sp>
      <p:sp>
        <p:nvSpPr>
          <p:cNvPr id="11" name="Rectangle 5"/>
          <p:cNvSpPr>
            <a:spLocks/>
          </p:cNvSpPr>
          <p:nvPr/>
        </p:nvSpPr>
        <p:spPr bwMode="auto">
          <a:xfrm>
            <a:off x="1064568" y="764704"/>
            <a:ext cx="8841432" cy="14493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22352" tIns="22352" rIns="22352" bIns="22352" anchor="ctr">
            <a:spAutoFit/>
          </a:bodyPr>
          <a:lstStyle/>
          <a:p>
            <a:pPr defTabSz="361950">
              <a:lnSpc>
                <a:spcPct val="90000"/>
              </a:lnSpc>
            </a:pPr>
            <a:r>
              <a:rPr lang="ja-JP" altLang="en-US" sz="5000" b="1" dirty="0" smtClean="0">
                <a:solidFill>
                  <a:srgbClr val="00245B"/>
                </a:solidFill>
                <a:latin typeface="メイリオ" panose="020B0604030504040204" pitchFamily="50" charset="-128"/>
                <a:ea typeface="メイリオ" panose="020B0604030504040204" pitchFamily="50" charset="-128"/>
                <a:cs typeface="맑은 고딕" charset="0"/>
              </a:rPr>
              <a:t>あなたのカスタマーを</a:t>
            </a:r>
            <a:endParaRPr lang="en-US" altLang="ja-JP" sz="5000" b="1" dirty="0" smtClean="0">
              <a:solidFill>
                <a:srgbClr val="00245B"/>
              </a:solidFill>
              <a:latin typeface="メイリオ" panose="020B0604030504040204" pitchFamily="50" charset="-128"/>
              <a:ea typeface="メイリオ" panose="020B0604030504040204" pitchFamily="50" charset="-128"/>
              <a:cs typeface="맑은 고딕" charset="0"/>
            </a:endParaRPr>
          </a:p>
          <a:p>
            <a:pPr defTabSz="361950">
              <a:lnSpc>
                <a:spcPct val="90000"/>
              </a:lnSpc>
            </a:pPr>
            <a:r>
              <a:rPr lang="ja-JP" altLang="en-US" sz="5000" b="1" dirty="0" smtClean="0">
                <a:solidFill>
                  <a:srgbClr val="00245B"/>
                </a:solidFill>
                <a:latin typeface="メイリオ" panose="020B0604030504040204" pitchFamily="50" charset="-128"/>
                <a:ea typeface="メイリオ" panose="020B0604030504040204" pitchFamily="50" charset="-128"/>
                <a:cs typeface="맑은 고딕" charset="0"/>
              </a:rPr>
              <a:t>生涯の顧客にしてください</a:t>
            </a:r>
            <a:endParaRPr lang="ko-KR" sz="5000" b="1" dirty="0">
              <a:solidFill>
                <a:srgbClr val="00245B"/>
              </a:solidFill>
              <a:latin typeface="メイリオ" panose="020B0604030504040204" pitchFamily="50" charset="-128"/>
              <a:ea typeface="맑은 고딕" charset="0"/>
              <a:cs typeface="맑은 고딕" charset="0"/>
            </a:endParaRPr>
          </a:p>
        </p:txBody>
      </p:sp>
    </p:spTree>
    <p:extLst>
      <p:ext uri="{BB962C8B-B14F-4D97-AF65-F5344CB8AC3E}">
        <p14:creationId xmlns:p14="http://schemas.microsoft.com/office/powerpoint/2010/main" val="3017470263"/>
      </p:ext>
    </p:extLst>
  </p:cSld>
  <p:clrMapOvr>
    <a:masterClrMapping/>
  </p:clrMapOvr>
  <p:transition spd="med">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p:cNvSpPr>
          <p:nvPr/>
        </p:nvSpPr>
        <p:spPr bwMode="auto">
          <a:xfrm>
            <a:off x="0" y="2204864"/>
            <a:ext cx="9906000" cy="28334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1432" tIns="31432" rIns="31432" bIns="31432" anchor="ctr">
            <a:spAutoFit/>
          </a:bodyPr>
          <a:lstStyle/>
          <a:p>
            <a:pPr algn="ctr" defTabSz="361950">
              <a:defRPr/>
            </a:pPr>
            <a:r>
              <a:rPr lang="ja-JP" altLang="en-US" sz="8800" b="1" dirty="0" smtClean="0">
                <a:solidFill>
                  <a:schemeClr val="tx1">
                    <a:lumMod val="65000"/>
                    <a:lumOff val="35000"/>
                  </a:schemeClr>
                </a:solidFill>
                <a:latin typeface="メイリオ" panose="020B0604030504040204" pitchFamily="50" charset="-128"/>
                <a:ea typeface="メイリオ" panose="020B0604030504040204" pitchFamily="50" charset="-128"/>
                <a:cs typeface="나눔바른고딕"/>
                <a:sym typeface="굴림" charset="0"/>
              </a:rPr>
              <a:t>チーム</a:t>
            </a:r>
            <a:endParaRPr lang="en-US" altLang="ja-JP" sz="8800" b="1" dirty="0" smtClean="0">
              <a:solidFill>
                <a:schemeClr val="tx1">
                  <a:lumMod val="65000"/>
                  <a:lumOff val="35000"/>
                </a:schemeClr>
              </a:solidFill>
              <a:latin typeface="メイリオ" panose="020B0604030504040204" pitchFamily="50" charset="-128"/>
              <a:ea typeface="メイリオ" panose="020B0604030504040204" pitchFamily="50" charset="-128"/>
              <a:cs typeface="나눔바른고딕"/>
              <a:sym typeface="굴림" charset="0"/>
            </a:endParaRPr>
          </a:p>
          <a:p>
            <a:pPr algn="ctr" defTabSz="361950">
              <a:defRPr/>
            </a:pPr>
            <a:r>
              <a:rPr lang="ko-KR" altLang="en-US" sz="8800" b="1" dirty="0" smtClean="0">
                <a:solidFill>
                  <a:srgbClr val="00245B"/>
                </a:solidFill>
                <a:latin typeface="メイリオ" panose="020B0604030504040204" pitchFamily="50" charset="-128"/>
                <a:ea typeface="나눔바른고딕"/>
                <a:cs typeface="나눔바른고딕"/>
                <a:sym typeface="굴림" charset="0"/>
              </a:rPr>
              <a:t> </a:t>
            </a:r>
            <a:r>
              <a:rPr lang="ja-JP" altLang="en-US" sz="8800" b="1" dirty="0" smtClean="0">
                <a:solidFill>
                  <a:srgbClr val="00245B"/>
                </a:solidFill>
                <a:latin typeface="メイリオ" panose="020B0604030504040204" pitchFamily="50" charset="-128"/>
                <a:ea typeface="メイリオ" panose="020B0604030504040204" pitchFamily="50" charset="-128"/>
                <a:cs typeface="나눔바른고딕"/>
                <a:sym typeface="굴림" charset="0"/>
              </a:rPr>
              <a:t>ビルディング</a:t>
            </a:r>
            <a:endParaRPr lang="ko-KR" altLang="en-US" sz="8800" b="1" dirty="0">
              <a:solidFill>
                <a:schemeClr val="tx1">
                  <a:lumMod val="85000"/>
                  <a:lumOff val="15000"/>
                </a:schemeClr>
              </a:solidFill>
              <a:latin typeface="メイリオ" panose="020B0604030504040204" pitchFamily="50" charset="-128"/>
              <a:ea typeface="나눔바른고딕"/>
              <a:cs typeface="나눔바른고딕"/>
              <a:sym typeface="굴림" charset="0"/>
            </a:endParaRPr>
          </a:p>
        </p:txBody>
      </p:sp>
      <p:sp>
        <p:nvSpPr>
          <p:cNvPr id="4" name="Rectangle 6"/>
          <p:cNvSpPr>
            <a:spLocks/>
          </p:cNvSpPr>
          <p:nvPr/>
        </p:nvSpPr>
        <p:spPr bwMode="auto">
          <a:xfrm>
            <a:off x="1673524" y="1556792"/>
            <a:ext cx="6395552" cy="309563"/>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algn="ctr" defTabSz="200025">
              <a:defRPr/>
            </a:pPr>
            <a:r>
              <a:rPr lang="en-US" altLang="ko-KR" sz="1600" b="1" spc="300" dirty="0" smtClean="0">
                <a:solidFill>
                  <a:srgbClr val="00245B"/>
                </a:solidFill>
                <a:latin typeface="Impact"/>
                <a:ea typeface="맑은 고딕" charset="0"/>
                <a:cs typeface="Impact"/>
              </a:rPr>
              <a:t>TEAM  BUILDING</a:t>
            </a:r>
            <a:endParaRPr lang="ko-KR" sz="1600" b="1" spc="300" dirty="0">
              <a:solidFill>
                <a:srgbClr val="00245B"/>
              </a:solidFill>
              <a:latin typeface="Impact"/>
              <a:ea typeface="맑은 고딕" charset="0"/>
              <a:cs typeface="Impact"/>
            </a:endParaRPr>
          </a:p>
        </p:txBody>
      </p:sp>
    </p:spTree>
    <p:extLst>
      <p:ext uri="{BB962C8B-B14F-4D97-AF65-F5344CB8AC3E}">
        <p14:creationId xmlns:p14="http://schemas.microsoft.com/office/powerpoint/2010/main" val="217556327"/>
      </p:ext>
    </p:extLst>
  </p:cSld>
  <p:clrMapOvr>
    <a:masterClrMapping/>
  </p:clrMapOvr>
  <p:transition spd="med">
    <p:dissolv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3"/>
          <p:cNvSpPr>
            <a:spLocks/>
          </p:cNvSpPr>
          <p:nvPr/>
        </p:nvSpPr>
        <p:spPr bwMode="auto">
          <a:xfrm>
            <a:off x="992560" y="2276872"/>
            <a:ext cx="8950325" cy="26776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spAutoFit/>
          </a:bodyPr>
          <a:lstStyle/>
          <a:p>
            <a:pPr defTabSz="361950">
              <a:lnSpc>
                <a:spcPct val="150000"/>
              </a:lnSpc>
            </a:pPr>
            <a:r>
              <a:rPr lang="en-US" altLang="ko-KR" sz="2800" b="1" dirty="0" smtClean="0">
                <a:solidFill>
                  <a:srgbClr val="424244"/>
                </a:solidFill>
                <a:latin typeface="メイリオ" panose="020B0604030504040204" pitchFamily="50" charset="-128"/>
                <a:ea typeface="メイリオ" panose="020B0604030504040204" pitchFamily="50" charset="-128"/>
                <a:cs typeface="맑은 고딕" charset="0"/>
              </a:rPr>
              <a:t>Step </a:t>
            </a:r>
            <a:r>
              <a:rPr lang="ko-KR" sz="2800" b="1" dirty="0" smtClean="0">
                <a:solidFill>
                  <a:srgbClr val="424244"/>
                </a:solidFill>
                <a:latin typeface="メイリオ" panose="020B0604030504040204" pitchFamily="50" charset="-128"/>
                <a:ea typeface="맑은 고딕" charset="0"/>
                <a:cs typeface="맑은 고딕" charset="0"/>
              </a:rPr>
              <a:t>1</a:t>
            </a:r>
            <a:r>
              <a:rPr lang="ko-KR" sz="2800" b="1" dirty="0">
                <a:solidFill>
                  <a:srgbClr val="424244"/>
                </a:solidFill>
                <a:latin typeface="メイリオ" panose="020B0604030504040204" pitchFamily="50" charset="-128"/>
                <a:ea typeface="맑은 고딕" charset="0"/>
                <a:cs typeface="맑은 고딕" charset="0"/>
              </a:rPr>
              <a:t>. </a:t>
            </a:r>
            <a:r>
              <a:rPr lang="ja-JP" altLang="en-US" sz="2800" b="1" dirty="0">
                <a:solidFill>
                  <a:srgbClr val="424244"/>
                </a:solidFill>
                <a:latin typeface="メイリオ" panose="020B0604030504040204" pitchFamily="50" charset="-128"/>
                <a:ea typeface="맑은 고딕" charset="0"/>
                <a:cs typeface="맑은 고딕" charset="0"/>
              </a:rPr>
              <a:t> </a:t>
            </a:r>
            <a:r>
              <a:rPr lang="ja-JP" altLang="en-US" sz="2800" b="1" dirty="0" smtClean="0">
                <a:solidFill>
                  <a:srgbClr val="424244"/>
                </a:solidFill>
                <a:latin typeface="メイリオ" panose="020B0604030504040204" pitchFamily="50" charset="-128"/>
                <a:ea typeface="メイリオ" panose="020B0604030504040204" pitchFamily="50" charset="-128"/>
                <a:cs typeface="맑은 고딕" charset="0"/>
              </a:rPr>
              <a:t>好奇心／招待</a:t>
            </a:r>
            <a:endParaRPr lang="en-US" altLang="ko-KR" sz="2400" dirty="0">
              <a:latin typeface="メイリオ" panose="020B0604030504040204" pitchFamily="50" charset="-128"/>
              <a:ea typeface="メイリオ" panose="020B0604030504040204" pitchFamily="50" charset="-128"/>
              <a:cs typeface="맑은 고딕" charset="0"/>
              <a:sym typeface="굴림" charset="0"/>
            </a:endParaRPr>
          </a:p>
          <a:p>
            <a:pPr defTabSz="361950">
              <a:lnSpc>
                <a:spcPct val="150000"/>
              </a:lnSpc>
            </a:pPr>
            <a:r>
              <a:rPr lang="en-US" altLang="ko-KR" sz="2800" b="1" dirty="0" smtClean="0">
                <a:solidFill>
                  <a:srgbClr val="424244"/>
                </a:solidFill>
                <a:latin typeface="メイリオ" panose="020B0604030504040204" pitchFamily="50" charset="-128"/>
                <a:ea typeface="メイリオ" panose="020B0604030504040204" pitchFamily="50" charset="-128"/>
                <a:cs typeface="맑은 고딕" charset="0"/>
              </a:rPr>
              <a:t>Step </a:t>
            </a:r>
            <a:r>
              <a:rPr lang="ko-KR" sz="2800" b="1" dirty="0" smtClean="0">
                <a:solidFill>
                  <a:srgbClr val="424244"/>
                </a:solidFill>
                <a:latin typeface="メイリオ" panose="020B0604030504040204" pitchFamily="50" charset="-128"/>
                <a:ea typeface="맑은 고딕" charset="0"/>
                <a:cs typeface="맑은 고딕" charset="0"/>
              </a:rPr>
              <a:t>2</a:t>
            </a:r>
            <a:r>
              <a:rPr lang="ko-KR" sz="2800" b="1" dirty="0">
                <a:solidFill>
                  <a:srgbClr val="424244"/>
                </a:solidFill>
                <a:latin typeface="メイリオ" panose="020B0604030504040204" pitchFamily="50" charset="-128"/>
                <a:ea typeface="맑은 고딕" charset="0"/>
                <a:cs typeface="맑은 고딕" charset="0"/>
              </a:rPr>
              <a:t>.</a:t>
            </a:r>
            <a:r>
              <a:rPr lang="ko-KR" sz="2800" b="1" dirty="0">
                <a:latin typeface="メイリオ" panose="020B0604030504040204" pitchFamily="50" charset="-128"/>
                <a:ea typeface="맑은 고딕" charset="0"/>
                <a:cs typeface="맑은 고딕" charset="0"/>
              </a:rPr>
              <a:t> </a:t>
            </a:r>
            <a:r>
              <a:rPr lang="ja-JP" altLang="en-US" sz="2800" b="1" dirty="0">
                <a:latin typeface="メイリオ" panose="020B0604030504040204" pitchFamily="50" charset="-128"/>
                <a:ea typeface="맑은 고딕" charset="0"/>
                <a:cs typeface="맑은 고딕" charset="0"/>
              </a:rPr>
              <a:t> </a:t>
            </a:r>
            <a:r>
              <a:rPr lang="ja-JP" altLang="en-US" sz="2400" b="1" dirty="0" smtClean="0">
                <a:solidFill>
                  <a:srgbClr val="424244"/>
                </a:solidFill>
                <a:latin typeface="メイリオ" panose="020B0604030504040204" pitchFamily="50" charset="-128"/>
                <a:ea typeface="メイリオ" panose="020B0604030504040204" pitchFamily="50" charset="-128"/>
                <a:cs typeface="맑은 고딕" charset="0"/>
              </a:rPr>
              <a:t>プレゼンテーション</a:t>
            </a:r>
            <a:r>
              <a:rPr lang="ko-KR" sz="2400" b="1" dirty="0" smtClean="0">
                <a:solidFill>
                  <a:srgbClr val="424244"/>
                </a:solidFill>
                <a:latin typeface="メイリオ" panose="020B0604030504040204" pitchFamily="50" charset="-128"/>
                <a:ea typeface="맑은 고딕" charset="0"/>
                <a:cs typeface="맑은 고딕" charset="0"/>
              </a:rPr>
              <a:t>(</a:t>
            </a:r>
            <a:r>
              <a:rPr lang="ko-KR" sz="2400" b="1" dirty="0">
                <a:solidFill>
                  <a:srgbClr val="424244"/>
                </a:solidFill>
                <a:latin typeface="メイリオ" panose="020B0604030504040204" pitchFamily="50" charset="-128"/>
                <a:ea typeface="맑은 고딕" charset="0"/>
                <a:cs typeface="맑은 고딕" charset="0"/>
              </a:rPr>
              <a:t>PBR / BOM) </a:t>
            </a:r>
          </a:p>
          <a:p>
            <a:pPr defTabSz="361950">
              <a:lnSpc>
                <a:spcPct val="150000"/>
              </a:lnSpc>
            </a:pPr>
            <a:r>
              <a:rPr lang="en-US" altLang="ko-KR" sz="2800" b="1" dirty="0" smtClean="0">
                <a:solidFill>
                  <a:srgbClr val="424244"/>
                </a:solidFill>
                <a:latin typeface="メイリオ" panose="020B0604030504040204" pitchFamily="50" charset="-128"/>
                <a:ea typeface="メイリオ" panose="020B0604030504040204" pitchFamily="50" charset="-128"/>
                <a:cs typeface="맑은 고딕" charset="0"/>
              </a:rPr>
              <a:t>Step </a:t>
            </a:r>
            <a:r>
              <a:rPr lang="ko-KR" sz="2800" b="1" dirty="0" smtClean="0">
                <a:solidFill>
                  <a:srgbClr val="424244"/>
                </a:solidFill>
                <a:latin typeface="メイリオ" panose="020B0604030504040204" pitchFamily="50" charset="-128"/>
                <a:ea typeface="맑은 고딕" charset="0"/>
                <a:cs typeface="맑은 고딕" charset="0"/>
              </a:rPr>
              <a:t>3</a:t>
            </a:r>
            <a:r>
              <a:rPr lang="ko-KR" sz="2800" b="1" dirty="0">
                <a:solidFill>
                  <a:srgbClr val="424244"/>
                </a:solidFill>
                <a:latin typeface="メイリオ" panose="020B0604030504040204" pitchFamily="50" charset="-128"/>
                <a:ea typeface="맑은 고딕" charset="0"/>
                <a:cs typeface="맑은 고딕" charset="0"/>
              </a:rPr>
              <a:t>.</a:t>
            </a:r>
            <a:r>
              <a:rPr lang="ko-KR" sz="2800" b="1" dirty="0">
                <a:latin typeface="メイリオ" panose="020B0604030504040204" pitchFamily="50" charset="-128"/>
                <a:ea typeface="맑은 고딕" charset="0"/>
                <a:cs typeface="맑은 고딕" charset="0"/>
              </a:rPr>
              <a:t> </a:t>
            </a:r>
            <a:r>
              <a:rPr lang="ja-JP" altLang="en-US" sz="2800" b="1" dirty="0">
                <a:latin typeface="メイリオ" panose="020B0604030504040204" pitchFamily="50" charset="-128"/>
                <a:ea typeface="맑은 고딕" charset="0"/>
                <a:cs typeface="맑은 고딕" charset="0"/>
              </a:rPr>
              <a:t> </a:t>
            </a:r>
            <a:r>
              <a:rPr lang="ja-JP" altLang="en-US" sz="2400" b="1" dirty="0" smtClean="0">
                <a:solidFill>
                  <a:srgbClr val="424244"/>
                </a:solidFill>
                <a:latin typeface="メイリオ" panose="020B0604030504040204" pitchFamily="50" charset="-128"/>
                <a:ea typeface="メイリオ" panose="020B0604030504040204" pitchFamily="50" charset="-128"/>
                <a:cs typeface="맑은 고딕" charset="0"/>
              </a:rPr>
              <a:t>システムトレーニング</a:t>
            </a:r>
            <a:endParaRPr lang="en-US" altLang="ja-JP" sz="2400" b="1" dirty="0" smtClean="0">
              <a:solidFill>
                <a:srgbClr val="424244"/>
              </a:solidFill>
              <a:latin typeface="メイリオ" panose="020B0604030504040204" pitchFamily="50" charset="-128"/>
              <a:ea typeface="メイリオ" panose="020B0604030504040204" pitchFamily="50" charset="-128"/>
              <a:cs typeface="맑은 고딕" charset="0"/>
            </a:endParaRPr>
          </a:p>
          <a:p>
            <a:pPr defTabSz="361950">
              <a:lnSpc>
                <a:spcPct val="150000"/>
              </a:lnSpc>
            </a:pPr>
            <a:r>
              <a:rPr lang="en-US" altLang="ko-KR" sz="2800" b="1" dirty="0" smtClean="0">
                <a:solidFill>
                  <a:srgbClr val="424244"/>
                </a:solidFill>
                <a:latin typeface="メイリオ" panose="020B0604030504040204" pitchFamily="50" charset="-128"/>
                <a:ea typeface="メイリオ" panose="020B0604030504040204" pitchFamily="50" charset="-128"/>
                <a:cs typeface="맑은 고딕" charset="0"/>
              </a:rPr>
              <a:t>Step </a:t>
            </a:r>
            <a:r>
              <a:rPr lang="ko-KR" sz="2800" b="1" dirty="0" smtClean="0">
                <a:solidFill>
                  <a:srgbClr val="424244"/>
                </a:solidFill>
                <a:latin typeface="メイリオ" panose="020B0604030504040204" pitchFamily="50" charset="-128"/>
                <a:ea typeface="맑은 고딕" charset="0"/>
                <a:cs typeface="맑은 고딕" charset="0"/>
              </a:rPr>
              <a:t>4.</a:t>
            </a:r>
            <a:r>
              <a:rPr lang="en-US" altLang="ko-KR" sz="2800" b="1" dirty="0" smtClean="0">
                <a:solidFill>
                  <a:srgbClr val="424244"/>
                </a:solidFill>
                <a:latin typeface="メイリオ" panose="020B0604030504040204" pitchFamily="50" charset="-128"/>
                <a:ea typeface="맑은 고딕" charset="0"/>
                <a:cs typeface="맑은 고딕" charset="0"/>
              </a:rPr>
              <a:t> </a:t>
            </a:r>
            <a:r>
              <a:rPr lang="ko-KR" sz="2800" b="1" dirty="0" smtClean="0">
                <a:solidFill>
                  <a:srgbClr val="424244"/>
                </a:solidFill>
                <a:latin typeface="メイリオ" panose="020B0604030504040204" pitchFamily="50" charset="-128"/>
                <a:ea typeface="맑은 고딕" charset="0"/>
                <a:cs typeface="맑은 고딕" charset="0"/>
              </a:rPr>
              <a:t> </a:t>
            </a:r>
            <a:r>
              <a:rPr lang="ko-KR" sz="2400" b="1" dirty="0">
                <a:solidFill>
                  <a:srgbClr val="424244"/>
                </a:solidFill>
                <a:latin typeface="メイリオ" panose="020B0604030504040204" pitchFamily="50" charset="-128"/>
                <a:ea typeface="맑은 고딕" charset="0"/>
                <a:cs typeface="맑은 고딕" charset="0"/>
              </a:rPr>
              <a:t>Step 1 – </a:t>
            </a:r>
            <a:r>
              <a:rPr lang="ko-KR" sz="2400" b="1" dirty="0" smtClean="0">
                <a:solidFill>
                  <a:srgbClr val="424244"/>
                </a:solidFill>
                <a:latin typeface="メイリオ" panose="020B0604030504040204" pitchFamily="50" charset="-128"/>
                <a:ea typeface="맑은 고딕" charset="0"/>
                <a:cs typeface="맑은 고딕" charset="0"/>
              </a:rPr>
              <a:t>3</a:t>
            </a:r>
            <a:r>
              <a:rPr lang="ja-JP" altLang="en-US" sz="2400" b="1" dirty="0" smtClean="0">
                <a:solidFill>
                  <a:srgbClr val="424244"/>
                </a:solidFill>
                <a:latin typeface="メイリオ" panose="020B0604030504040204" pitchFamily="50" charset="-128"/>
                <a:ea typeface="メイリオ" panose="020B0604030504040204" pitchFamily="50" charset="-128"/>
                <a:cs typeface="맑은 고딕" charset="0"/>
              </a:rPr>
              <a:t>を繰り返す</a:t>
            </a:r>
            <a:endParaRPr lang="ko-KR" sz="2400" b="1" dirty="0">
              <a:solidFill>
                <a:srgbClr val="424244"/>
              </a:solidFill>
              <a:latin typeface="メイリオ" panose="020B0604030504040204" pitchFamily="50" charset="-128"/>
              <a:ea typeface="맑은 고딕" charset="0"/>
              <a:cs typeface="맑은 고딕" charset="0"/>
            </a:endParaRPr>
          </a:p>
        </p:txBody>
      </p:sp>
      <p:sp>
        <p:nvSpPr>
          <p:cNvPr id="5" name="正方形/長方形 4"/>
          <p:cNvSpPr/>
          <p:nvPr/>
        </p:nvSpPr>
        <p:spPr bwMode="auto">
          <a:xfrm>
            <a:off x="992560" y="841233"/>
            <a:ext cx="8273801" cy="609209"/>
          </a:xfrm>
          <a:prstGeom prst="rect">
            <a:avLst/>
          </a:prstGeom>
          <a:noFill/>
          <a:ln w="3175" cap="flat" cmpd="sng" algn="ctr">
            <a:solidFill>
              <a:schemeClr val="tx1"/>
            </a:solidFill>
            <a:prstDash val="solid"/>
            <a:round/>
            <a:headEnd type="none" w="med" len="med"/>
            <a:tailEnd type="none" w="med" len="med"/>
          </a:ln>
          <a:effectLst/>
        </p:spPr>
        <p:txBody>
          <a:bodyPr vert="horz" wrap="square" lIns="71436" tIns="71436" rIns="71436" bIns="71436" numCol="1" rtlCol="0" anchor="ctr" anchorCtr="0" compatLnSpc="1">
            <a:prstTxWarp prst="textNoShape">
              <a:avLst/>
            </a:prstTxWarp>
            <a:spAutoFit/>
          </a:bodyPr>
          <a:lstStyle/>
          <a:p>
            <a:pPr marL="0" marR="0" indent="0" algn="l" defTabSz="255588" rtl="0" eaLnBrk="1" fontAlgn="base" latinLnBrk="0" hangingPunct="0">
              <a:lnSpc>
                <a:spcPct val="100000"/>
              </a:lnSpc>
              <a:spcBef>
                <a:spcPct val="0"/>
              </a:spcBef>
              <a:spcAft>
                <a:spcPct val="0"/>
              </a:spcAft>
              <a:buClrTx/>
              <a:buSzTx/>
              <a:buFontTx/>
              <a:buNone/>
              <a:tabLst/>
            </a:pPr>
            <a:endParaRPr kumimoji="0" lang="ja-JP" altLang="en-US" sz="2200" b="0" i="0" u="none" strike="noStrike" cap="none" normalizeH="0" baseline="0" smtClean="0">
              <a:ln>
                <a:noFill/>
              </a:ln>
              <a:solidFill>
                <a:srgbClr val="000000"/>
              </a:solidFill>
              <a:effectLst/>
              <a:latin typeface="Helvetica" charset="0"/>
              <a:ea typeface="Helvetica" charset="0"/>
              <a:cs typeface="Helvetica" charset="0"/>
              <a:sym typeface="Helvetica" charset="0"/>
            </a:endParaRPr>
          </a:p>
        </p:txBody>
      </p:sp>
      <p:sp>
        <p:nvSpPr>
          <p:cNvPr id="2" name="正方形/長方形 1"/>
          <p:cNvSpPr/>
          <p:nvPr/>
        </p:nvSpPr>
        <p:spPr>
          <a:xfrm>
            <a:off x="1943201" y="908720"/>
            <a:ext cx="6019598" cy="584775"/>
          </a:xfrm>
          <a:prstGeom prst="rect">
            <a:avLst/>
          </a:prstGeom>
        </p:spPr>
        <p:txBody>
          <a:bodyPr wrap="none">
            <a:spAutoFit/>
          </a:bodyPr>
          <a:lstStyle/>
          <a:p>
            <a:pPr algn="ctr" defTabSz="339725"/>
            <a:r>
              <a:rPr lang="ja-JP" altLang="en-US" sz="3200" b="1" spc="300" dirty="0">
                <a:solidFill>
                  <a:srgbClr val="262626"/>
                </a:solidFill>
                <a:latin typeface="メイリオ" panose="020B0604030504040204" pitchFamily="50" charset="-128"/>
                <a:ea typeface="メイリオ" panose="020B0604030504040204" pitchFamily="50" charset="-128"/>
                <a:cs typeface="맑은 고딕" charset="0"/>
                <a:sym typeface="굴림" charset="0"/>
              </a:rPr>
              <a:t>チームビルディングプロセス</a:t>
            </a:r>
            <a:endParaRPr lang="ko-KR" altLang="ja-JP" sz="3200" b="1" spc="300" dirty="0">
              <a:solidFill>
                <a:srgbClr val="262626"/>
              </a:solidFill>
              <a:latin typeface="メイリオ" panose="020B0604030504040204" pitchFamily="50" charset="-128"/>
              <a:ea typeface="맑은 고딕" charset="0"/>
              <a:cs typeface="맑은 고딕" charset="0"/>
            </a:endParaRPr>
          </a:p>
        </p:txBody>
      </p:sp>
    </p:spTree>
    <p:extLst>
      <p:ext uri="{BB962C8B-B14F-4D97-AF65-F5344CB8AC3E}">
        <p14:creationId xmlns:p14="http://schemas.microsoft.com/office/powerpoint/2010/main" val="4115072307"/>
      </p:ext>
    </p:extLst>
  </p:cSld>
  <p:clrMapOvr>
    <a:masterClrMapping/>
  </p:clrMapOvr>
  <p:transition spd="med">
    <p:dissolv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p:cNvSpPr>
          <p:nvPr/>
        </p:nvSpPr>
        <p:spPr bwMode="auto">
          <a:xfrm>
            <a:off x="1640632" y="1844824"/>
            <a:ext cx="8747125" cy="38779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spAutoFit/>
          </a:bodyPr>
          <a:lstStyle/>
          <a:p>
            <a:pPr marL="514350" indent="-514350" defTabSz="361950">
              <a:lnSpc>
                <a:spcPct val="150000"/>
              </a:lnSpc>
              <a:buAutoNum type="arabicPeriod"/>
            </a:pPr>
            <a:r>
              <a:rPr lang="ja-JP" altLang="en-US" sz="2800" b="1" dirty="0" smtClean="0">
                <a:latin typeface="メイリオ" panose="020B0604030504040204" pitchFamily="50" charset="-128"/>
                <a:ea typeface="メイリオ" panose="020B0604030504040204" pitchFamily="50" charset="-128"/>
                <a:cs typeface="맑은 고딕" charset="0"/>
              </a:rPr>
              <a:t>シンプル</a:t>
            </a:r>
            <a:endParaRPr lang="en-US" altLang="ja-JP" sz="2800" b="1" dirty="0" smtClean="0">
              <a:latin typeface="メイリオ" panose="020B0604030504040204" pitchFamily="50" charset="-128"/>
              <a:ea typeface="メイリオ" panose="020B0604030504040204" pitchFamily="50" charset="-128"/>
              <a:cs typeface="맑은 고딕" charset="0"/>
            </a:endParaRPr>
          </a:p>
          <a:p>
            <a:pPr marL="514350" indent="-514350" defTabSz="361950">
              <a:lnSpc>
                <a:spcPct val="150000"/>
              </a:lnSpc>
              <a:buAutoNum type="arabicPeriod"/>
            </a:pPr>
            <a:r>
              <a:rPr lang="ja-JP" altLang="en-US" sz="2800" b="1" dirty="0" smtClean="0">
                <a:latin typeface="メイリオ" panose="020B0604030504040204" pitchFamily="50" charset="-128"/>
                <a:ea typeface="メイリオ" panose="020B0604030504040204" pitchFamily="50" charset="-128"/>
                <a:cs typeface="맑은 고딕" charset="0"/>
              </a:rPr>
              <a:t>情熱</a:t>
            </a:r>
            <a:endParaRPr lang="en-US" altLang="ja-JP" sz="2800" b="1" dirty="0" smtClean="0">
              <a:latin typeface="メイリオ" panose="020B0604030504040204" pitchFamily="50" charset="-128"/>
              <a:ea typeface="メイリオ" panose="020B0604030504040204" pitchFamily="50" charset="-128"/>
              <a:cs typeface="맑은 고딕" charset="0"/>
            </a:endParaRPr>
          </a:p>
          <a:p>
            <a:pPr marL="514350" indent="-514350" defTabSz="361950">
              <a:lnSpc>
                <a:spcPct val="150000"/>
              </a:lnSpc>
              <a:buAutoNum type="arabicPeriod"/>
            </a:pPr>
            <a:r>
              <a:rPr lang="ja-JP" altLang="en-US" sz="2800" b="1" dirty="0">
                <a:latin typeface="メイリオ" panose="020B0604030504040204" pitchFamily="50" charset="-128"/>
                <a:ea typeface="メイリオ" panose="020B0604030504040204" pitchFamily="50" charset="-128"/>
                <a:cs typeface="맑은 고딕" charset="0"/>
              </a:rPr>
              <a:t>説明</a:t>
            </a:r>
            <a:r>
              <a:rPr lang="ja-JP" altLang="en-US" sz="2800" b="1" dirty="0" smtClean="0">
                <a:latin typeface="メイリオ" panose="020B0604030504040204" pitchFamily="50" charset="-128"/>
                <a:ea typeface="メイリオ" panose="020B0604030504040204" pitchFamily="50" charset="-128"/>
                <a:cs typeface="맑은 고딕" charset="0"/>
              </a:rPr>
              <a:t>ではなく招待</a:t>
            </a:r>
            <a:endParaRPr lang="en-US" altLang="ja-JP" sz="2800" b="1" dirty="0" smtClean="0">
              <a:latin typeface="メイリオ" panose="020B0604030504040204" pitchFamily="50" charset="-128"/>
              <a:ea typeface="メイリオ" panose="020B0604030504040204" pitchFamily="50" charset="-128"/>
              <a:cs typeface="맑은 고딕" charset="0"/>
            </a:endParaRPr>
          </a:p>
          <a:p>
            <a:pPr marL="514350" indent="-514350" defTabSz="361950">
              <a:lnSpc>
                <a:spcPct val="150000"/>
              </a:lnSpc>
              <a:buAutoNum type="arabicPeriod"/>
            </a:pPr>
            <a:r>
              <a:rPr lang="ja-JP" altLang="en-US" sz="2800" b="1" dirty="0" smtClean="0">
                <a:latin typeface="メイリオ" panose="020B0604030504040204" pitchFamily="50" charset="-128"/>
                <a:ea typeface="メイリオ" panose="020B0604030504040204" pitchFamily="50" charset="-128"/>
                <a:cs typeface="맑은 고딕" charset="0"/>
              </a:rPr>
              <a:t>決めつけずにみんなに機会を伝える</a:t>
            </a:r>
            <a:endParaRPr lang="en-US" altLang="ja-JP" sz="2800" b="1" dirty="0" smtClean="0">
              <a:latin typeface="メイリオ" panose="020B0604030504040204" pitchFamily="50" charset="-128"/>
              <a:ea typeface="メイリオ" panose="020B0604030504040204" pitchFamily="50" charset="-128"/>
              <a:cs typeface="맑은 고딕" charset="0"/>
            </a:endParaRPr>
          </a:p>
          <a:p>
            <a:pPr marL="514350" indent="-514350" defTabSz="361950">
              <a:lnSpc>
                <a:spcPct val="150000"/>
              </a:lnSpc>
              <a:buAutoNum type="arabicPeriod"/>
            </a:pPr>
            <a:r>
              <a:rPr lang="ja-JP" altLang="en-US" sz="2800" b="1" dirty="0" smtClean="0">
                <a:latin typeface="メイリオ" panose="020B0604030504040204" pitchFamily="50" charset="-128"/>
                <a:ea typeface="メイリオ" panose="020B0604030504040204" pitchFamily="50" charset="-128"/>
                <a:cs typeface="맑은 고딕" charset="0"/>
              </a:rPr>
              <a:t>機会を紹介するということ</a:t>
            </a:r>
            <a:endParaRPr lang="en-US" altLang="ja-JP" sz="2800" b="1" dirty="0" smtClean="0">
              <a:latin typeface="メイリオ" panose="020B0604030504040204" pitchFamily="50" charset="-128"/>
              <a:ea typeface="メイリオ" panose="020B0604030504040204" pitchFamily="50" charset="-128"/>
              <a:cs typeface="맑은 고딕" charset="0"/>
            </a:endParaRPr>
          </a:p>
          <a:p>
            <a:pPr marL="514350" indent="-514350" defTabSz="361950">
              <a:lnSpc>
                <a:spcPct val="150000"/>
              </a:lnSpc>
              <a:buAutoNum type="arabicPeriod"/>
            </a:pPr>
            <a:r>
              <a:rPr lang="ja-JP" altLang="en-US" sz="2800" b="1" dirty="0" smtClean="0">
                <a:latin typeface="メイリオ" panose="020B0604030504040204" pitchFamily="50" charset="-128"/>
                <a:ea typeface="メイリオ" panose="020B0604030504040204" pitchFamily="50" charset="-128"/>
                <a:cs typeface="맑은 고딕" charset="0"/>
              </a:rPr>
              <a:t>技術ではなくタイミング</a:t>
            </a:r>
            <a:endParaRPr lang="ko-KR" sz="2800" b="1" dirty="0">
              <a:latin typeface="メイリオ" panose="020B0604030504040204" pitchFamily="50" charset="-128"/>
              <a:ea typeface="맑은 고딕" charset="0"/>
              <a:cs typeface="맑은 고딕" charset="0"/>
            </a:endParaRPr>
          </a:p>
        </p:txBody>
      </p:sp>
      <p:sp>
        <p:nvSpPr>
          <p:cNvPr id="6" name="Rectangle 3"/>
          <p:cNvSpPr>
            <a:spLocks/>
          </p:cNvSpPr>
          <p:nvPr/>
        </p:nvSpPr>
        <p:spPr bwMode="auto">
          <a:xfrm>
            <a:off x="992560" y="651124"/>
            <a:ext cx="9289032" cy="7694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nchor="ctr">
            <a:spAutoFit/>
          </a:bodyPr>
          <a:lstStyle/>
          <a:p>
            <a:pPr defTabSz="339725"/>
            <a:r>
              <a:rPr lang="en-US" altLang="ko-KR" sz="5000" b="1" dirty="0" smtClean="0">
                <a:solidFill>
                  <a:srgbClr val="00245B"/>
                </a:solidFill>
                <a:latin typeface="맑은 고딕" charset="0"/>
                <a:ea typeface="맑은 고딕" charset="0"/>
                <a:cs typeface="맑은 고딕" charset="0"/>
                <a:sym typeface="굴림" charset="0"/>
              </a:rPr>
              <a:t>Step 1.</a:t>
            </a:r>
            <a:r>
              <a:rPr lang="ja-JP" altLang="en-US" sz="5000" b="1" dirty="0" smtClean="0">
                <a:solidFill>
                  <a:srgbClr val="00245B"/>
                </a:solidFill>
                <a:latin typeface="맑은 고딕" charset="0"/>
                <a:ea typeface="맑은 고딕" charset="0"/>
                <a:cs typeface="맑은 고딕" charset="0"/>
                <a:sym typeface="굴림" charset="0"/>
              </a:rPr>
              <a:t> </a:t>
            </a:r>
            <a:r>
              <a:rPr lang="ja-JP" altLang="en-US" sz="44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好奇心／招待</a:t>
            </a:r>
            <a:endParaRPr lang="ko-KR" altLang="ja-JP" sz="4400" b="1" dirty="0">
              <a:solidFill>
                <a:srgbClr val="00245B"/>
              </a:solidFill>
              <a:latin typeface="メイリオ" panose="020B0604030504040204" pitchFamily="50" charset="-128"/>
              <a:ea typeface="맑은 고딕" charset="0"/>
              <a:cs typeface="맑은 고딕" charset="0"/>
            </a:endParaRPr>
          </a:p>
        </p:txBody>
      </p:sp>
    </p:spTree>
    <p:extLst>
      <p:ext uri="{BB962C8B-B14F-4D97-AF65-F5344CB8AC3E}">
        <p14:creationId xmlns:p14="http://schemas.microsoft.com/office/powerpoint/2010/main" val="1615325453"/>
      </p:ext>
    </p:extLst>
  </p:cSld>
  <p:clrMapOvr>
    <a:masterClrMapping/>
  </p:clrMapOvr>
  <p:transition spd="med">
    <p:dissolv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hape 135"/>
          <p:cNvSpPr>
            <a:spLocks noChangeArrowheads="1"/>
          </p:cNvSpPr>
          <p:nvPr/>
        </p:nvSpPr>
        <p:spPr bwMode="auto">
          <a:xfrm>
            <a:off x="428625" y="1293813"/>
            <a:ext cx="8988871" cy="5047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0" tIns="0" rIns="0" bIns="0">
            <a:spAutoFit/>
          </a:bodyPr>
          <a:lstStyle/>
          <a:p>
            <a:pPr defTabSz="377825">
              <a:lnSpc>
                <a:spcPct val="110000"/>
              </a:lnSpc>
              <a:buSzPct val="100000"/>
            </a:pPr>
            <a:r>
              <a:rPr lang="ja-JP" altLang="en-US" sz="1600" b="1" dirty="0">
                <a:latin typeface="メイリオ" panose="020B0604030504040204" pitchFamily="50" charset="-128"/>
                <a:ea typeface="メイリオ" panose="020B0604030504040204" pitchFamily="50" charset="-128"/>
              </a:rPr>
              <a:t>エネルギーの規制緩和をご存知ですか</a:t>
            </a:r>
            <a:r>
              <a:rPr lang="ko-KR" sz="1600" b="1" dirty="0" smtClean="0">
                <a:latin typeface="メイリオ" panose="020B0604030504040204" pitchFamily="50" charset="-128"/>
                <a:ea typeface="맑은 고딕" charset="0"/>
                <a:cs typeface="굴림" charset="0"/>
              </a:rPr>
              <a:t>?</a:t>
            </a:r>
            <a:endParaRPr lang="ko-KR" sz="1600" b="1" dirty="0">
              <a:latin typeface="メイリオ" panose="020B0604030504040204" pitchFamily="50" charset="-128"/>
              <a:ea typeface="맑은 고딕" charset="0"/>
              <a:cs typeface="굴림" charset="0"/>
            </a:endParaRPr>
          </a:p>
          <a:p>
            <a:pPr defTabSz="377825">
              <a:lnSpc>
                <a:spcPct val="110000"/>
              </a:lnSpc>
            </a:pPr>
            <a:endParaRPr lang="en-US" altLang="ko-KR" sz="1600" b="1" dirty="0">
              <a:latin typeface="メイリオ" panose="020B0604030504040204" pitchFamily="50" charset="-128"/>
              <a:ea typeface="メイリオ" panose="020B0604030504040204" pitchFamily="50" charset="-128"/>
              <a:cs typeface="굴림" charset="0"/>
            </a:endParaRPr>
          </a:p>
          <a:p>
            <a:pPr defTabSz="377825">
              <a:lnSpc>
                <a:spcPct val="110000"/>
              </a:lnSpc>
            </a:pPr>
            <a:endParaRPr lang="en-US" altLang="ko-KR" sz="1600" b="1" dirty="0">
              <a:latin typeface="メイリオ" panose="020B0604030504040204" pitchFamily="50" charset="-128"/>
              <a:ea typeface="メイリオ" panose="020B0604030504040204" pitchFamily="50" charset="-128"/>
              <a:cs typeface="굴림" charset="0"/>
            </a:endParaRPr>
          </a:p>
          <a:p>
            <a:pPr defTabSz="377825">
              <a:lnSpc>
                <a:spcPct val="110000"/>
              </a:lnSpc>
            </a:pPr>
            <a:endParaRPr lang="ko-KR" sz="1600" b="1" dirty="0">
              <a:latin typeface="メイリオ" panose="020B0604030504040204" pitchFamily="50" charset="-128"/>
              <a:ea typeface="맑은 고딕" charset="0"/>
              <a:cs typeface="굴림" charset="0"/>
            </a:endParaRPr>
          </a:p>
          <a:p>
            <a:pPr defTabSz="825500">
              <a:lnSpc>
                <a:spcPct val="90000"/>
              </a:lnSpc>
              <a:defRPr sz="4000" b="1">
                <a:latin typeface="+mj-lt"/>
                <a:ea typeface="+mj-ea"/>
                <a:cs typeface="+mj-cs"/>
                <a:sym typeface="Helvetica"/>
              </a:defRPr>
            </a:pPr>
            <a:r>
              <a:rPr lang="ja-JP" altLang="en-US" sz="1600" b="1" dirty="0">
                <a:latin typeface="メイリオ" panose="020B0604030504040204" pitchFamily="50" charset="-128"/>
                <a:ea typeface="メイリオ" panose="020B0604030504040204" pitchFamily="50" charset="-128"/>
                <a:sym typeface="Helvetica"/>
              </a:rPr>
              <a:t>良かった！ご存知のように、昨年実施された電力自由化によって、８００億ドルのエネルギー市場の再分配という大きなビジネス機会が開かれました。私達もこのチャンスを掴むことが出来る</a:t>
            </a:r>
            <a:r>
              <a:rPr lang="ja-JP" altLang="en-US" sz="1600" b="1" dirty="0" smtClean="0">
                <a:latin typeface="メイリオ" panose="020B0604030504040204" pitchFamily="50" charset="-128"/>
                <a:ea typeface="メイリオ" panose="020B0604030504040204" pitchFamily="50" charset="-128"/>
                <a:sym typeface="Helvetica"/>
              </a:rPr>
              <a:t>と</a:t>
            </a:r>
            <a:endParaRPr lang="en-US" altLang="ja-JP" sz="1600" b="1" dirty="0" smtClean="0">
              <a:latin typeface="メイリオ" panose="020B0604030504040204" pitchFamily="50" charset="-128"/>
              <a:ea typeface="メイリオ" panose="020B0604030504040204" pitchFamily="50" charset="-128"/>
              <a:sym typeface="Helvetica"/>
            </a:endParaRPr>
          </a:p>
          <a:p>
            <a:pPr defTabSz="825500">
              <a:lnSpc>
                <a:spcPct val="90000"/>
              </a:lnSpc>
              <a:defRPr sz="4000" b="1">
                <a:latin typeface="+mj-lt"/>
                <a:ea typeface="+mj-ea"/>
                <a:cs typeface="+mj-cs"/>
                <a:sym typeface="Helvetica"/>
              </a:defRPr>
            </a:pPr>
            <a:r>
              <a:rPr lang="ja-JP" altLang="en-US" sz="1600" b="1" dirty="0" smtClean="0">
                <a:latin typeface="メイリオ" panose="020B0604030504040204" pitchFamily="50" charset="-128"/>
                <a:ea typeface="メイリオ" panose="020B0604030504040204" pitchFamily="50" charset="-128"/>
                <a:sym typeface="Helvetica"/>
              </a:rPr>
              <a:t>思う</a:t>
            </a:r>
            <a:r>
              <a:rPr lang="ja-JP" altLang="en-US" sz="1600" b="1" dirty="0">
                <a:latin typeface="メイリオ" panose="020B0604030504040204" pitchFamily="50" charset="-128"/>
                <a:ea typeface="メイリオ" panose="020B0604030504040204" pitchFamily="50" charset="-128"/>
                <a:sym typeface="Helvetica"/>
              </a:rPr>
              <a:t>し、もしかしたら”フリ</a:t>
            </a:r>
            <a:r>
              <a:rPr lang="ja-JP" altLang="en-US" sz="1600" b="1" dirty="0" smtClean="0">
                <a:latin typeface="メイリオ" panose="020B0604030504040204" pitchFamily="50" charset="-128"/>
                <a:ea typeface="メイリオ" panose="020B0604030504040204" pitchFamily="50" charset="-128"/>
                <a:sym typeface="Helvetica"/>
              </a:rPr>
              <a:t>ーエナジー”</a:t>
            </a:r>
            <a:r>
              <a:rPr lang="ja-JP" altLang="en-US" sz="1600" b="1" dirty="0">
                <a:latin typeface="メイリオ" panose="020B0604030504040204" pitchFamily="50" charset="-128"/>
                <a:ea typeface="メイリオ" panose="020B0604030504040204" pitchFamily="50" charset="-128"/>
                <a:sym typeface="Helvetica"/>
              </a:rPr>
              <a:t>のチャンスがあるかもしれません</a:t>
            </a:r>
            <a:r>
              <a:rPr lang="ja-JP" altLang="en-US" sz="1600" b="1" dirty="0" smtClean="0">
                <a:latin typeface="メイリオ" panose="020B0604030504040204" pitchFamily="50" charset="-128"/>
                <a:ea typeface="メイリオ" panose="020B0604030504040204" pitchFamily="50" charset="-128"/>
                <a:sym typeface="Helvetica"/>
              </a:rPr>
              <a:t>。</a:t>
            </a:r>
            <a:endParaRPr lang="en-US" altLang="ja-JP" sz="1600" b="1" dirty="0" smtClean="0">
              <a:latin typeface="メイリオ" panose="020B0604030504040204" pitchFamily="50" charset="-128"/>
              <a:ea typeface="メイリオ" panose="020B0604030504040204" pitchFamily="50" charset="-128"/>
              <a:sym typeface="Helvetica"/>
            </a:endParaRPr>
          </a:p>
          <a:p>
            <a:pPr defTabSz="825500">
              <a:lnSpc>
                <a:spcPct val="90000"/>
              </a:lnSpc>
              <a:defRPr sz="4000" b="1">
                <a:latin typeface="+mj-lt"/>
                <a:ea typeface="+mj-ea"/>
                <a:cs typeface="+mj-cs"/>
                <a:sym typeface="Helvetica"/>
              </a:defRPr>
            </a:pPr>
            <a:r>
              <a:rPr lang="ja-JP" altLang="en-US" sz="1600" b="1" dirty="0" smtClean="0">
                <a:latin typeface="メイリオ" panose="020B0604030504040204" pitchFamily="50" charset="-128"/>
                <a:ea typeface="メイリオ" panose="020B0604030504040204" pitchFamily="50" charset="-128"/>
                <a:sym typeface="Helvetica"/>
              </a:rPr>
              <a:t>もし</a:t>
            </a:r>
            <a:r>
              <a:rPr lang="ja-JP" altLang="en-US" sz="1600" b="1" dirty="0">
                <a:latin typeface="メイリオ" panose="020B0604030504040204" pitchFamily="50" charset="-128"/>
                <a:ea typeface="メイリオ" panose="020B0604030504040204" pitchFamily="50" charset="-128"/>
                <a:sym typeface="Helvetica"/>
              </a:rPr>
              <a:t>、今のお仕事やキャリアに全く影響せず</a:t>
            </a:r>
            <a:r>
              <a:rPr lang="ja-JP" altLang="en-US" sz="1600" b="1" dirty="0" smtClean="0">
                <a:latin typeface="メイリオ" panose="020B0604030504040204" pitchFamily="50" charset="-128"/>
                <a:ea typeface="メイリオ" panose="020B0604030504040204" pitchFamily="50" charset="-128"/>
                <a:sym typeface="Helvetica"/>
              </a:rPr>
              <a:t>にエナジー事</a:t>
            </a:r>
            <a:r>
              <a:rPr lang="ja-JP" altLang="en-US" sz="1600" b="1" dirty="0">
                <a:latin typeface="メイリオ" panose="020B0604030504040204" pitchFamily="50" charset="-128"/>
                <a:ea typeface="メイリオ" panose="020B0604030504040204" pitchFamily="50" charset="-128"/>
                <a:sym typeface="Helvetica"/>
              </a:rPr>
              <a:t>業に参加できる方法があるとしたら</a:t>
            </a:r>
            <a:r>
              <a:rPr lang="ja-JP" altLang="en-US" sz="1600" b="1" dirty="0" smtClean="0">
                <a:latin typeface="メイリオ" panose="020B0604030504040204" pitchFamily="50" charset="-128"/>
                <a:ea typeface="メイリオ" panose="020B0604030504040204" pitchFamily="50" charset="-128"/>
                <a:sym typeface="Helvetica"/>
              </a:rPr>
              <a:t>、　ト</a:t>
            </a:r>
            <a:r>
              <a:rPr lang="ja-JP" altLang="en-US" sz="1600" b="1" dirty="0">
                <a:latin typeface="メイリオ" panose="020B0604030504040204" pitchFamily="50" charset="-128"/>
                <a:ea typeface="メイリオ" panose="020B0604030504040204" pitchFamily="50" charset="-128"/>
                <a:sym typeface="Helvetica"/>
              </a:rPr>
              <a:t>ライして、副収入を得てみたいと思いますか？</a:t>
            </a:r>
          </a:p>
          <a:p>
            <a:pPr defTabSz="377825">
              <a:lnSpc>
                <a:spcPct val="110000"/>
              </a:lnSpc>
            </a:pPr>
            <a:endParaRPr lang="en-US" altLang="ko-KR" sz="1600" b="1" dirty="0">
              <a:latin typeface="メイリオ" panose="020B0604030504040204" pitchFamily="50" charset="-128"/>
              <a:ea typeface="メイリオ" panose="020B0604030504040204" pitchFamily="50" charset="-128"/>
              <a:cs typeface="맑은 고딕" charset="0"/>
              <a:sym typeface="굴림" charset="0"/>
            </a:endParaRPr>
          </a:p>
          <a:p>
            <a:pPr defTabSz="377825">
              <a:lnSpc>
                <a:spcPct val="110000"/>
              </a:lnSpc>
            </a:pPr>
            <a:endParaRPr lang="en-US" altLang="ko-KR" sz="1600" b="1" dirty="0">
              <a:latin typeface="メイリオ" panose="020B0604030504040204" pitchFamily="50" charset="-128"/>
              <a:ea typeface="メイリオ" panose="020B0604030504040204" pitchFamily="50" charset="-128"/>
              <a:cs typeface="맑은 고딕" charset="0"/>
              <a:sym typeface="굴림" charset="0"/>
            </a:endParaRPr>
          </a:p>
          <a:p>
            <a:pPr defTabSz="377825">
              <a:lnSpc>
                <a:spcPct val="110000"/>
              </a:lnSpc>
            </a:pPr>
            <a:endParaRPr lang="en-US" altLang="ko-KR" sz="1600" b="1" dirty="0">
              <a:latin typeface="メイリオ" panose="020B0604030504040204" pitchFamily="50" charset="-128"/>
              <a:ea typeface="メイリオ" panose="020B0604030504040204" pitchFamily="50" charset="-128"/>
              <a:cs typeface="맑은 고딕" charset="0"/>
              <a:sym typeface="굴림" charset="0"/>
            </a:endParaRPr>
          </a:p>
          <a:p>
            <a:pPr defTabSz="377825">
              <a:lnSpc>
                <a:spcPct val="110000"/>
              </a:lnSpc>
            </a:pPr>
            <a:endParaRPr lang="en-US" altLang="ko-KR" sz="1600" b="1" dirty="0">
              <a:latin typeface="メイリオ" panose="020B0604030504040204" pitchFamily="50" charset="-128"/>
              <a:ea typeface="メイリオ" panose="020B0604030504040204" pitchFamily="50" charset="-128"/>
              <a:cs typeface="맑은 고딕" charset="0"/>
            </a:endParaRPr>
          </a:p>
          <a:p>
            <a:pPr defTabSz="825500">
              <a:lnSpc>
                <a:spcPct val="90000"/>
              </a:lnSpc>
              <a:defRPr sz="4000" b="1">
                <a:latin typeface="+mj-lt"/>
                <a:ea typeface="+mj-ea"/>
                <a:cs typeface="+mj-cs"/>
                <a:sym typeface="Helvetica"/>
              </a:defRPr>
            </a:pPr>
            <a:r>
              <a:rPr lang="ja-JP" altLang="en-US" sz="1600" b="1" dirty="0">
                <a:latin typeface="メイリオ" panose="020B0604030504040204" pitchFamily="50" charset="-128"/>
                <a:ea typeface="メイリオ" panose="020B0604030504040204" pitchFamily="50" charset="-128"/>
                <a:sym typeface="Helvetica"/>
              </a:rPr>
              <a:t>いつなら詳しいお話が出来ますか？</a:t>
            </a:r>
            <a:endParaRPr lang="ja-JP" altLang="en-US" sz="1600" b="1" dirty="0">
              <a:latin typeface="メイリオ" panose="020B0604030504040204" pitchFamily="50" charset="-128"/>
              <a:ea typeface="メイリオ" panose="020B0604030504040204" pitchFamily="50" charset="-128"/>
              <a:cs typeface="MS PGothic"/>
              <a:sym typeface="MS PGothic"/>
            </a:endParaRPr>
          </a:p>
          <a:p>
            <a:pPr defTabSz="825500">
              <a:lnSpc>
                <a:spcPct val="90000"/>
              </a:lnSpc>
              <a:defRPr sz="4000" b="1">
                <a:latin typeface="MS PGothic"/>
                <a:ea typeface="MS PGothic"/>
                <a:cs typeface="MS PGothic"/>
                <a:sym typeface="MS PGothic"/>
              </a:defRPr>
            </a:pPr>
            <a:r>
              <a:rPr lang="ja-JP" altLang="en-US" sz="1600" b="1" dirty="0" smtClean="0">
                <a:latin typeface="メイリオ" panose="020B0604030504040204" pitchFamily="50" charset="-128"/>
                <a:ea typeface="メイリオ" panose="020B0604030504040204" pitchFamily="50" charset="-128"/>
              </a:rPr>
              <a:t>どう</a:t>
            </a:r>
            <a:r>
              <a:rPr lang="ja-JP" altLang="en-US" sz="1600" b="1" dirty="0">
                <a:latin typeface="メイリオ" panose="020B0604030504040204" pitchFamily="50" charset="-128"/>
                <a:ea typeface="メイリオ" panose="020B0604030504040204" pitchFamily="50" charset="-128"/>
              </a:rPr>
              <a:t>やって</a:t>
            </a:r>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何をしなければなりませんか</a:t>
            </a:r>
            <a:r>
              <a:rPr lang="ja-JP" altLang="en-US" sz="1600" b="1" dirty="0" smtClean="0">
                <a:latin typeface="メイリオ" panose="020B0604030504040204" pitchFamily="50" charset="-128"/>
                <a:ea typeface="メイリオ" panose="020B0604030504040204" pitchFamily="50" charset="-128"/>
              </a:rPr>
              <a:t>？</a:t>
            </a:r>
            <a:endParaRPr lang="en-US" altLang="ja-JP" sz="1600" b="1" dirty="0" smtClean="0">
              <a:latin typeface="メイリオ" panose="020B0604030504040204" pitchFamily="50" charset="-128"/>
              <a:ea typeface="メイリオ" panose="020B0604030504040204" pitchFamily="50" charset="-128"/>
            </a:endParaRPr>
          </a:p>
          <a:p>
            <a:pPr defTabSz="825500">
              <a:lnSpc>
                <a:spcPct val="90000"/>
              </a:lnSpc>
              <a:defRPr sz="4000" b="1">
                <a:latin typeface="MS PGothic"/>
                <a:ea typeface="MS PGothic"/>
                <a:cs typeface="MS PGothic"/>
                <a:sym typeface="MS PGothic"/>
              </a:defRPr>
            </a:pPr>
            <a:endParaRPr lang="en-US" altLang="ja-JP" sz="1600" b="1" dirty="0" smtClean="0">
              <a:latin typeface="メイリオ" panose="020B0604030504040204" pitchFamily="50" charset="-128"/>
              <a:ea typeface="メイリオ" panose="020B0604030504040204" pitchFamily="50" charset="-128"/>
            </a:endParaRPr>
          </a:p>
          <a:p>
            <a:pPr defTabSz="825500">
              <a:lnSpc>
                <a:spcPct val="90000"/>
              </a:lnSpc>
              <a:defRPr sz="4000" b="1">
                <a:latin typeface="MS PGothic"/>
                <a:ea typeface="MS PGothic"/>
                <a:cs typeface="MS PGothic"/>
                <a:sym typeface="MS PGothic"/>
              </a:defRPr>
            </a:pPr>
            <a:endParaRPr lang="en-US" altLang="ja-JP" sz="1600" b="1" dirty="0">
              <a:latin typeface="メイリオ" panose="020B0604030504040204" pitchFamily="50" charset="-128"/>
              <a:ea typeface="メイリオ" panose="020B0604030504040204" pitchFamily="50" charset="-128"/>
            </a:endParaRPr>
          </a:p>
          <a:p>
            <a:pPr defTabSz="825500">
              <a:lnSpc>
                <a:spcPct val="90000"/>
              </a:lnSpc>
              <a:defRPr sz="4000" b="1">
                <a:latin typeface="MS PGothic"/>
                <a:ea typeface="MS PGothic"/>
                <a:cs typeface="MS PGothic"/>
                <a:sym typeface="MS PGothic"/>
              </a:defRPr>
            </a:pPr>
            <a:endParaRPr lang="en-US" altLang="ja-JP" sz="1600" b="1" dirty="0" smtClean="0">
              <a:latin typeface="メイリオ" panose="020B0604030504040204" pitchFamily="50" charset="-128"/>
              <a:ea typeface="メイリオ" panose="020B0604030504040204" pitchFamily="50" charset="-128"/>
            </a:endParaRPr>
          </a:p>
          <a:p>
            <a:pPr defTabSz="825500">
              <a:lnSpc>
                <a:spcPct val="90000"/>
              </a:lnSpc>
              <a:defRPr sz="4000" b="1">
                <a:latin typeface="MS PGothic"/>
                <a:ea typeface="MS PGothic"/>
                <a:cs typeface="MS PGothic"/>
                <a:sym typeface="MS PGothic"/>
              </a:defRPr>
            </a:pPr>
            <a:endParaRPr lang="en-US" altLang="ja-JP" sz="1600" b="1" dirty="0" smtClean="0">
              <a:latin typeface="メイリオ" panose="020B0604030504040204" pitchFamily="50" charset="-128"/>
              <a:ea typeface="メイリオ" panose="020B0604030504040204" pitchFamily="50" charset="-128"/>
            </a:endParaRPr>
          </a:p>
          <a:p>
            <a:pPr defTabSz="825500">
              <a:lnSpc>
                <a:spcPct val="90000"/>
              </a:lnSpc>
              <a:defRPr sz="4000" b="1">
                <a:latin typeface="MS PGothic"/>
                <a:ea typeface="MS PGothic"/>
                <a:cs typeface="MS PGothic"/>
                <a:sym typeface="MS PGothic"/>
              </a:defRPr>
            </a:pPr>
            <a:r>
              <a:rPr lang="ja-JP" altLang="en-US" sz="1600" b="1" dirty="0" smtClean="0">
                <a:latin typeface="メイリオ" panose="020B0604030504040204" pitchFamily="50" charset="-128"/>
                <a:ea typeface="メイリオ" panose="020B0604030504040204" pitchFamily="50" charset="-128"/>
              </a:rPr>
              <a:t>そう</a:t>
            </a:r>
            <a:r>
              <a:rPr lang="ja-JP" altLang="en-US" sz="1600" b="1" dirty="0">
                <a:latin typeface="メイリオ" panose="020B0604030504040204" pitchFamily="50" charset="-128"/>
                <a:ea typeface="メイリオ" panose="020B0604030504040204" pitchFamily="50" charset="-128"/>
              </a:rPr>
              <a:t>ですか。わかりました。フリ</a:t>
            </a:r>
            <a:r>
              <a:rPr lang="ja-JP" altLang="en-US" sz="1600" b="1" dirty="0" smtClean="0">
                <a:latin typeface="メイリオ" panose="020B0604030504040204" pitchFamily="50" charset="-128"/>
                <a:ea typeface="メイリオ" panose="020B0604030504040204" pitchFamily="50" charset="-128"/>
              </a:rPr>
              <a:t>ーエナジープ</a:t>
            </a:r>
            <a:r>
              <a:rPr lang="ja-JP" altLang="en-US" sz="1600" b="1" dirty="0">
                <a:latin typeface="メイリオ" panose="020B0604030504040204" pitchFamily="50" charset="-128"/>
                <a:ea typeface="メイリオ" panose="020B0604030504040204" pitchFamily="50" charset="-128"/>
              </a:rPr>
              <a:t>ロモーションも始まると聞いたので、</a:t>
            </a:r>
          </a:p>
          <a:p>
            <a:pPr defTabSz="825500">
              <a:lnSpc>
                <a:spcPct val="90000"/>
              </a:lnSpc>
              <a:defRPr sz="4000" b="1">
                <a:latin typeface="MS PGothic"/>
                <a:ea typeface="MS PGothic"/>
                <a:cs typeface="MS PGothic"/>
                <a:sym typeface="MS PGothic"/>
              </a:defRPr>
            </a:pPr>
            <a:r>
              <a:rPr lang="ja-JP" altLang="en-US" sz="1600" b="1" dirty="0" smtClean="0">
                <a:latin typeface="メイリオ" panose="020B0604030504040204" pitchFamily="50" charset="-128"/>
                <a:ea typeface="メイリオ" panose="020B0604030504040204" pitchFamily="50" charset="-128"/>
              </a:rPr>
              <a:t>もう</a:t>
            </a:r>
            <a:r>
              <a:rPr lang="ja-JP" altLang="en-US" sz="1600" b="1" dirty="0">
                <a:latin typeface="メイリオ" panose="020B0604030504040204" pitchFamily="50" charset="-128"/>
                <a:ea typeface="メイリオ" panose="020B0604030504040204" pitchFamily="50" charset="-128"/>
              </a:rPr>
              <a:t>少し調べてみて、よさそうでしたらご連絡しますね</a:t>
            </a:r>
            <a:r>
              <a:rPr lang="ja-JP" altLang="en-US" sz="1600" b="1" dirty="0" smtClean="0">
                <a:latin typeface="メイリオ" panose="020B0604030504040204" pitchFamily="50" charset="-128"/>
                <a:ea typeface="メイリオ" panose="020B0604030504040204" pitchFamily="50" charset="-128"/>
              </a:rPr>
              <a:t>。</a:t>
            </a:r>
            <a:endParaRPr lang="ja-JP" altLang="en-US" sz="1600" b="1" dirty="0">
              <a:latin typeface="メイリオ" panose="020B0604030504040204" pitchFamily="50" charset="-128"/>
              <a:ea typeface="メイリオ" panose="020B0604030504040204" pitchFamily="50" charset="-128"/>
            </a:endParaRPr>
          </a:p>
        </p:txBody>
      </p:sp>
      <p:sp>
        <p:nvSpPr>
          <p:cNvPr id="35843" name="Shape 134"/>
          <p:cNvSpPr>
            <a:spLocks noChangeArrowheads="1"/>
          </p:cNvSpPr>
          <p:nvPr/>
        </p:nvSpPr>
        <p:spPr bwMode="auto">
          <a:xfrm>
            <a:off x="344488" y="487189"/>
            <a:ext cx="9159875"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spAutoFit/>
          </a:bodyPr>
          <a:lstStyle/>
          <a:p>
            <a:pPr defTabSz="482600"/>
            <a:r>
              <a:rPr lang="ja-JP" altLang="en-US" sz="36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興味を持ってもらう会話例</a:t>
            </a:r>
            <a:r>
              <a:rPr lang="en-US" altLang="ja-JP" sz="3600" b="1" dirty="0">
                <a:solidFill>
                  <a:srgbClr val="00245B"/>
                </a:solidFill>
                <a:latin typeface="メイリオ" panose="020B0604030504040204" pitchFamily="50" charset="-128"/>
                <a:ea typeface="メイリオ" panose="020B0604030504040204" pitchFamily="50" charset="-128"/>
                <a:cs typeface="맑은 고딕" charset="0"/>
                <a:sym typeface="굴림" charset="0"/>
              </a:rPr>
              <a:t> </a:t>
            </a:r>
            <a:r>
              <a:rPr lang="en-US" altLang="ja-JP" sz="36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A</a:t>
            </a:r>
            <a:endParaRPr lang="ko-KR" sz="3600" b="1" dirty="0">
              <a:solidFill>
                <a:srgbClr val="00245B"/>
              </a:solidFill>
              <a:latin typeface="メイリオ" panose="020B0604030504040204" pitchFamily="50" charset="-128"/>
              <a:ea typeface="맑은 고딕" charset="0"/>
              <a:cs typeface="맑은 고딕" charset="0"/>
              <a:sym typeface="굴림" charset="0"/>
            </a:endParaRPr>
          </a:p>
        </p:txBody>
      </p:sp>
      <p:sp>
        <p:nvSpPr>
          <p:cNvPr id="4" name="Rectangle 1"/>
          <p:cNvSpPr>
            <a:spLocks/>
          </p:cNvSpPr>
          <p:nvPr/>
        </p:nvSpPr>
        <p:spPr bwMode="auto">
          <a:xfrm>
            <a:off x="407566" y="1700213"/>
            <a:ext cx="2889250" cy="495300"/>
          </a:xfrm>
          <a:prstGeom prst="rect">
            <a:avLst/>
          </a:prstGeom>
          <a:solidFill>
            <a:srgbClr val="01204F">
              <a:alpha val="72556"/>
            </a:srgbClr>
          </a:solidFill>
          <a:ln w="3175">
            <a:noFill/>
            <a:round/>
            <a:headEnd/>
            <a:tailEnd/>
          </a:ln>
          <a:effectLst>
            <a:outerShdw blurRad="38100" dist="26940" dir="5400000" algn="ctr" rotWithShape="0">
              <a:srgbClr val="000000">
                <a:alpha val="34998"/>
              </a:srgbClr>
            </a:outerShdw>
          </a:effectLst>
        </p:spPr>
        <p:txBody>
          <a:bodyPr lIns="37419" tIns="37419" rIns="37419" bIns="37419" anchor="ctr"/>
          <a:lstStyle/>
          <a:p>
            <a:pPr defTabSz="569913"/>
            <a:endParaRPr lang="ko-KR" sz="5200">
              <a:ea typeface="굴림" charset="0"/>
              <a:cs typeface="굴림" charset="0"/>
            </a:endParaRPr>
          </a:p>
        </p:txBody>
      </p:sp>
      <p:sp>
        <p:nvSpPr>
          <p:cNvPr id="35845" name="Rectangle 2"/>
          <p:cNvSpPr txBox="1">
            <a:spLocks noChangeArrowheads="1"/>
          </p:cNvSpPr>
          <p:nvPr/>
        </p:nvSpPr>
        <p:spPr bwMode="auto">
          <a:xfrm>
            <a:off x="544091" y="1778000"/>
            <a:ext cx="2736850"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282575" eaLnBrk="0">
              <a:defRPr sz="2200">
                <a:solidFill>
                  <a:srgbClr val="000000"/>
                </a:solidFill>
                <a:latin typeface="Helvetica" charset="0"/>
                <a:ea typeface="ＭＳ Ｐゴシック" charset="0"/>
                <a:cs typeface="Helvetica" charset="0"/>
                <a:sym typeface="Helvetica" charset="0"/>
              </a:defRPr>
            </a:lvl1pPr>
            <a:lvl2pPr marL="1292225" indent="-1047750" defTabSz="282575" eaLnBrk="0">
              <a:defRPr sz="2200">
                <a:solidFill>
                  <a:srgbClr val="000000"/>
                </a:solidFill>
                <a:latin typeface="Helvetica" charset="0"/>
                <a:ea typeface="Helvetica" charset="0"/>
                <a:cs typeface="Helvetica" charset="0"/>
                <a:sym typeface="Helvetica" charset="0"/>
              </a:defRPr>
            </a:lvl2pPr>
            <a:lvl3pPr marL="1536700" indent="-1044575" defTabSz="282575" eaLnBrk="0">
              <a:defRPr sz="2200">
                <a:solidFill>
                  <a:srgbClr val="000000"/>
                </a:solidFill>
                <a:latin typeface="Helvetica" charset="0"/>
                <a:ea typeface="Helvetica" charset="0"/>
                <a:cs typeface="Helvetica" charset="0"/>
                <a:sym typeface="Helvetica" charset="0"/>
              </a:defRPr>
            </a:lvl3pPr>
            <a:lvl4pPr marL="1782763" indent="-1044575" defTabSz="282575" eaLnBrk="0">
              <a:defRPr sz="2200">
                <a:solidFill>
                  <a:srgbClr val="000000"/>
                </a:solidFill>
                <a:latin typeface="Helvetica" charset="0"/>
                <a:ea typeface="Helvetica" charset="0"/>
                <a:cs typeface="Helvetica" charset="0"/>
                <a:sym typeface="Helvetica" charset="0"/>
              </a:defRPr>
            </a:lvl4pPr>
            <a:lvl5pPr marL="2028825" indent="-1044575" defTabSz="282575" eaLnBrk="0">
              <a:defRPr sz="2200">
                <a:solidFill>
                  <a:srgbClr val="000000"/>
                </a:solidFill>
                <a:latin typeface="Helvetica" charset="0"/>
                <a:ea typeface="Helvetica" charset="0"/>
                <a:cs typeface="Helvetica" charset="0"/>
                <a:sym typeface="Helvetica" charset="0"/>
              </a:defRPr>
            </a:lvl5pPr>
            <a:lvl6pPr marL="24860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6pPr>
            <a:lvl7pPr marL="29432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7pPr>
            <a:lvl8pPr marL="34004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8pPr>
            <a:lvl9pPr marL="38576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9pPr>
          </a:lstStyle>
          <a:p>
            <a:pPr eaLnBrk="1">
              <a:spcBef>
                <a:spcPts val="1838"/>
              </a:spcBef>
            </a:pPr>
            <a:r>
              <a:rPr lang="en-US" altLang="ko-KR" b="1" dirty="0">
                <a:solidFill>
                  <a:srgbClr val="FFFFFF"/>
                </a:solidFill>
                <a:ea typeface="굴림" charset="0"/>
                <a:cs typeface="굴림" charset="0"/>
              </a:rPr>
              <a:t>A</a:t>
            </a:r>
            <a:r>
              <a:rPr lang="en-US" altLang="ko-KR" b="1" dirty="0" smtClean="0">
                <a:solidFill>
                  <a:srgbClr val="FFFFFF"/>
                </a:solidFill>
                <a:ea typeface="굴림" charset="0"/>
                <a:cs typeface="굴림" charset="0"/>
              </a:rPr>
              <a:t>: </a:t>
            </a:r>
            <a:r>
              <a:rPr lang="ja-JP" altLang="en-US" dirty="0" smtClean="0">
                <a:solidFill>
                  <a:schemeClr val="bg1"/>
                </a:solidFill>
                <a:latin typeface="ヒラギノ角ゴ Pro W6"/>
                <a:ea typeface="A-OTF 見出ゴMB31 Pr6N MB31" panose="020B0600000000000000" pitchFamily="34" charset="-128"/>
              </a:rPr>
              <a:t>はい</a:t>
            </a:r>
            <a:endParaRPr lang="ko-KR" dirty="0">
              <a:solidFill>
                <a:schemeClr val="bg1"/>
              </a:solidFill>
              <a:latin typeface="굴림" charset="0"/>
              <a:ea typeface="굴림" charset="0"/>
              <a:cs typeface="굴림" charset="0"/>
              <a:sym typeface="굴림" charset="0"/>
            </a:endParaRPr>
          </a:p>
        </p:txBody>
      </p:sp>
      <p:sp>
        <p:nvSpPr>
          <p:cNvPr id="6" name="Rectangle 1"/>
          <p:cNvSpPr>
            <a:spLocks/>
          </p:cNvSpPr>
          <p:nvPr/>
        </p:nvSpPr>
        <p:spPr bwMode="auto">
          <a:xfrm>
            <a:off x="407566" y="3927276"/>
            <a:ext cx="1377082" cy="495300"/>
          </a:xfrm>
          <a:prstGeom prst="rect">
            <a:avLst/>
          </a:prstGeom>
          <a:solidFill>
            <a:srgbClr val="01204F">
              <a:alpha val="72556"/>
            </a:srgbClr>
          </a:solidFill>
          <a:ln w="3175">
            <a:noFill/>
            <a:round/>
            <a:headEnd/>
            <a:tailEnd/>
          </a:ln>
          <a:effectLst>
            <a:outerShdw blurRad="38100" dist="26940" dir="5400000" algn="ctr" rotWithShape="0">
              <a:srgbClr val="000000">
                <a:alpha val="34998"/>
              </a:srgbClr>
            </a:outerShdw>
          </a:effectLst>
        </p:spPr>
        <p:txBody>
          <a:bodyPr lIns="37419" tIns="37419" rIns="37419" bIns="37419" anchor="ctr"/>
          <a:lstStyle/>
          <a:p>
            <a:pPr defTabSz="569913"/>
            <a:endParaRPr lang="ko-KR" sz="5200">
              <a:ea typeface="굴림" charset="0"/>
              <a:cs typeface="굴림" charset="0"/>
            </a:endParaRPr>
          </a:p>
        </p:txBody>
      </p:sp>
      <p:sp>
        <p:nvSpPr>
          <p:cNvPr id="35847" name="Rectangle 2"/>
          <p:cNvSpPr txBox="1">
            <a:spLocks noChangeArrowheads="1"/>
          </p:cNvSpPr>
          <p:nvPr/>
        </p:nvSpPr>
        <p:spPr bwMode="auto">
          <a:xfrm>
            <a:off x="544091" y="4041490"/>
            <a:ext cx="1168549" cy="288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282575" eaLnBrk="0">
              <a:defRPr sz="2200">
                <a:solidFill>
                  <a:srgbClr val="000000"/>
                </a:solidFill>
                <a:latin typeface="Helvetica" charset="0"/>
                <a:ea typeface="ＭＳ Ｐゴシック" charset="0"/>
                <a:cs typeface="Helvetica" charset="0"/>
                <a:sym typeface="Helvetica" charset="0"/>
              </a:defRPr>
            </a:lvl1pPr>
            <a:lvl2pPr marL="1292225" indent="-1047750" defTabSz="282575" eaLnBrk="0">
              <a:defRPr sz="2200">
                <a:solidFill>
                  <a:srgbClr val="000000"/>
                </a:solidFill>
                <a:latin typeface="Helvetica" charset="0"/>
                <a:ea typeface="Helvetica" charset="0"/>
                <a:cs typeface="Helvetica" charset="0"/>
                <a:sym typeface="Helvetica" charset="0"/>
              </a:defRPr>
            </a:lvl2pPr>
            <a:lvl3pPr marL="1536700" indent="-1044575" defTabSz="282575" eaLnBrk="0">
              <a:defRPr sz="2200">
                <a:solidFill>
                  <a:srgbClr val="000000"/>
                </a:solidFill>
                <a:latin typeface="Helvetica" charset="0"/>
                <a:ea typeface="Helvetica" charset="0"/>
                <a:cs typeface="Helvetica" charset="0"/>
                <a:sym typeface="Helvetica" charset="0"/>
              </a:defRPr>
            </a:lvl3pPr>
            <a:lvl4pPr marL="1782763" indent="-1044575" defTabSz="282575" eaLnBrk="0">
              <a:defRPr sz="2200">
                <a:solidFill>
                  <a:srgbClr val="000000"/>
                </a:solidFill>
                <a:latin typeface="Helvetica" charset="0"/>
                <a:ea typeface="Helvetica" charset="0"/>
                <a:cs typeface="Helvetica" charset="0"/>
                <a:sym typeface="Helvetica" charset="0"/>
              </a:defRPr>
            </a:lvl4pPr>
            <a:lvl5pPr marL="2028825" indent="-1044575" defTabSz="282575" eaLnBrk="0">
              <a:defRPr sz="2200">
                <a:solidFill>
                  <a:srgbClr val="000000"/>
                </a:solidFill>
                <a:latin typeface="Helvetica" charset="0"/>
                <a:ea typeface="Helvetica" charset="0"/>
                <a:cs typeface="Helvetica" charset="0"/>
                <a:sym typeface="Helvetica" charset="0"/>
              </a:defRPr>
            </a:lvl5pPr>
            <a:lvl6pPr marL="24860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6pPr>
            <a:lvl7pPr marL="29432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7pPr>
            <a:lvl8pPr marL="34004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8pPr>
            <a:lvl9pPr marL="38576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9pPr>
          </a:lstStyle>
          <a:p>
            <a:pPr eaLnBrk="1">
              <a:spcBef>
                <a:spcPts val="1838"/>
              </a:spcBef>
            </a:pPr>
            <a:r>
              <a:rPr lang="en-US" altLang="ko-KR" sz="2000" b="1" dirty="0" smtClean="0">
                <a:solidFill>
                  <a:srgbClr val="FFFFFF"/>
                </a:solidFill>
                <a:latin typeface="メイリオ" panose="020B0604030504040204" pitchFamily="50" charset="-128"/>
                <a:ea typeface="メイリオ" panose="020B0604030504040204" pitchFamily="50" charset="-128"/>
                <a:cs typeface="굴림" charset="0"/>
                <a:sym typeface="굴림" charset="0"/>
              </a:rPr>
              <a:t>A1: </a:t>
            </a:r>
            <a:r>
              <a:rPr lang="ja-JP" altLang="en-US" sz="2000" b="1" dirty="0" smtClean="0">
                <a:solidFill>
                  <a:srgbClr val="FFFFFF"/>
                </a:solidFill>
                <a:latin typeface="メイリオ" panose="020B0604030504040204" pitchFamily="50" charset="-128"/>
                <a:ea typeface="メイリオ" panose="020B0604030504040204" pitchFamily="50" charset="-128"/>
                <a:cs typeface="굴림" charset="0"/>
                <a:sym typeface="굴림" charset="0"/>
              </a:rPr>
              <a:t>はい</a:t>
            </a:r>
            <a:endParaRPr lang="ko-KR" sz="2000" b="1" dirty="0">
              <a:solidFill>
                <a:srgbClr val="FFFFFF"/>
              </a:solidFill>
              <a:latin typeface="メイリオ" panose="020B0604030504040204" pitchFamily="50" charset="-128"/>
              <a:ea typeface="굴림" charset="0"/>
              <a:cs typeface="굴림" charset="0"/>
              <a:sym typeface="굴림" charset="0"/>
            </a:endParaRPr>
          </a:p>
        </p:txBody>
      </p:sp>
      <p:sp>
        <p:nvSpPr>
          <p:cNvPr id="8" name="Rectangle 1"/>
          <p:cNvSpPr>
            <a:spLocks/>
          </p:cNvSpPr>
          <p:nvPr/>
        </p:nvSpPr>
        <p:spPr bwMode="auto">
          <a:xfrm>
            <a:off x="408168" y="5229200"/>
            <a:ext cx="1520495" cy="495300"/>
          </a:xfrm>
          <a:prstGeom prst="rect">
            <a:avLst/>
          </a:prstGeom>
          <a:solidFill>
            <a:srgbClr val="01204F">
              <a:alpha val="72556"/>
            </a:srgbClr>
          </a:solidFill>
          <a:ln w="3175">
            <a:noFill/>
            <a:round/>
            <a:headEnd/>
            <a:tailEnd/>
          </a:ln>
          <a:effectLst>
            <a:outerShdw blurRad="38100" dist="26940" dir="5400000" algn="ctr" rotWithShape="0">
              <a:srgbClr val="000000">
                <a:alpha val="34998"/>
              </a:srgbClr>
            </a:outerShdw>
          </a:effectLst>
        </p:spPr>
        <p:txBody>
          <a:bodyPr lIns="37419" tIns="37419" rIns="37419" bIns="37419" anchor="ctr"/>
          <a:lstStyle/>
          <a:p>
            <a:pPr defTabSz="569913"/>
            <a:endParaRPr lang="ko-KR" sz="5200" dirty="0">
              <a:ea typeface="굴림" charset="0"/>
              <a:cs typeface="굴림" charset="0"/>
            </a:endParaRPr>
          </a:p>
        </p:txBody>
      </p:sp>
      <p:sp>
        <p:nvSpPr>
          <p:cNvPr id="9" name="Rectangle 2"/>
          <p:cNvSpPr txBox="1">
            <a:spLocks noChangeArrowheads="1"/>
          </p:cNvSpPr>
          <p:nvPr/>
        </p:nvSpPr>
        <p:spPr bwMode="auto">
          <a:xfrm>
            <a:off x="544091" y="5373216"/>
            <a:ext cx="1455978"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282575" eaLnBrk="0">
              <a:defRPr sz="2200">
                <a:solidFill>
                  <a:srgbClr val="000000"/>
                </a:solidFill>
                <a:latin typeface="Helvetica" charset="0"/>
                <a:ea typeface="ＭＳ Ｐゴシック" charset="0"/>
                <a:cs typeface="Helvetica" charset="0"/>
                <a:sym typeface="Helvetica" charset="0"/>
              </a:defRPr>
            </a:lvl1pPr>
            <a:lvl2pPr marL="1292225" indent="-1047750" defTabSz="282575" eaLnBrk="0">
              <a:defRPr sz="2200">
                <a:solidFill>
                  <a:srgbClr val="000000"/>
                </a:solidFill>
                <a:latin typeface="Helvetica" charset="0"/>
                <a:ea typeface="Helvetica" charset="0"/>
                <a:cs typeface="Helvetica" charset="0"/>
                <a:sym typeface="Helvetica" charset="0"/>
              </a:defRPr>
            </a:lvl2pPr>
            <a:lvl3pPr marL="1536700" indent="-1044575" defTabSz="282575" eaLnBrk="0">
              <a:defRPr sz="2200">
                <a:solidFill>
                  <a:srgbClr val="000000"/>
                </a:solidFill>
                <a:latin typeface="Helvetica" charset="0"/>
                <a:ea typeface="Helvetica" charset="0"/>
                <a:cs typeface="Helvetica" charset="0"/>
                <a:sym typeface="Helvetica" charset="0"/>
              </a:defRPr>
            </a:lvl3pPr>
            <a:lvl4pPr marL="1782763" indent="-1044575" defTabSz="282575" eaLnBrk="0">
              <a:defRPr sz="2200">
                <a:solidFill>
                  <a:srgbClr val="000000"/>
                </a:solidFill>
                <a:latin typeface="Helvetica" charset="0"/>
                <a:ea typeface="Helvetica" charset="0"/>
                <a:cs typeface="Helvetica" charset="0"/>
                <a:sym typeface="Helvetica" charset="0"/>
              </a:defRPr>
            </a:lvl4pPr>
            <a:lvl5pPr marL="2028825" indent="-1044575" defTabSz="282575" eaLnBrk="0">
              <a:defRPr sz="2200">
                <a:solidFill>
                  <a:srgbClr val="000000"/>
                </a:solidFill>
                <a:latin typeface="Helvetica" charset="0"/>
                <a:ea typeface="Helvetica" charset="0"/>
                <a:cs typeface="Helvetica" charset="0"/>
                <a:sym typeface="Helvetica" charset="0"/>
              </a:defRPr>
            </a:lvl5pPr>
            <a:lvl6pPr marL="24860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6pPr>
            <a:lvl7pPr marL="29432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7pPr>
            <a:lvl8pPr marL="34004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8pPr>
            <a:lvl9pPr marL="38576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9pPr>
          </a:lstStyle>
          <a:p>
            <a:pPr eaLnBrk="1">
              <a:spcBef>
                <a:spcPts val="1838"/>
              </a:spcBef>
            </a:pPr>
            <a:r>
              <a:rPr lang="en-US" altLang="ko-KR" sz="2000" b="1" dirty="0" smtClean="0">
                <a:solidFill>
                  <a:srgbClr val="FFFFFF"/>
                </a:solidFill>
                <a:latin typeface="メイリオ" panose="020B0604030504040204" pitchFamily="50" charset="-128"/>
                <a:ea typeface="メイリオ" panose="020B0604030504040204" pitchFamily="50" charset="-128"/>
                <a:cs typeface="굴림" charset="0"/>
                <a:sym typeface="굴림" charset="0"/>
              </a:rPr>
              <a:t>A2:</a:t>
            </a:r>
            <a:r>
              <a:rPr lang="ja-JP" altLang="en-US" sz="2000" b="1" dirty="0">
                <a:solidFill>
                  <a:srgbClr val="FFFFFF"/>
                </a:solidFill>
                <a:latin typeface="メイリオ" panose="020B0604030504040204" pitchFamily="50" charset="-128"/>
                <a:ea typeface="メイリオ" panose="020B0604030504040204" pitchFamily="50" charset="-128"/>
                <a:cs typeface="굴림" charset="0"/>
                <a:sym typeface="굴림" charset="0"/>
              </a:rPr>
              <a:t> </a:t>
            </a:r>
            <a:r>
              <a:rPr lang="ja-JP" altLang="en-US" sz="2000" b="1" dirty="0" smtClean="0">
                <a:solidFill>
                  <a:srgbClr val="FFFFFF"/>
                </a:solidFill>
                <a:latin typeface="メイリオ" panose="020B0604030504040204" pitchFamily="50" charset="-128"/>
                <a:ea typeface="メイリオ" panose="020B0604030504040204" pitchFamily="50" charset="-128"/>
                <a:cs typeface="굴림" charset="0"/>
                <a:sym typeface="굴림" charset="0"/>
              </a:rPr>
              <a:t>いいえ</a:t>
            </a:r>
            <a:endParaRPr lang="ko-KR" sz="2000" b="1" dirty="0">
              <a:solidFill>
                <a:srgbClr val="FFFFFF"/>
              </a:solidFill>
              <a:latin typeface="メイリオ" panose="020B0604030504040204" pitchFamily="50" charset="-128"/>
              <a:ea typeface="굴림" charset="0"/>
              <a:cs typeface="굴림" charset="0"/>
              <a:sym typeface="굴림" charset="0"/>
            </a:endParaRPr>
          </a:p>
        </p:txBody>
      </p:sp>
    </p:spTree>
    <p:extLst>
      <p:ext uri="{BB962C8B-B14F-4D97-AF65-F5344CB8AC3E}">
        <p14:creationId xmlns:p14="http://schemas.microsoft.com/office/powerpoint/2010/main" val="561283106"/>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hape 135"/>
          <p:cNvSpPr>
            <a:spLocks noChangeArrowheads="1"/>
          </p:cNvSpPr>
          <p:nvPr/>
        </p:nvSpPr>
        <p:spPr bwMode="auto">
          <a:xfrm>
            <a:off x="428625" y="1293813"/>
            <a:ext cx="8268791" cy="2930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0" tIns="0" rIns="0" bIns="0">
            <a:spAutoFit/>
          </a:bodyPr>
          <a:lstStyle/>
          <a:p>
            <a:pPr defTabSz="377825">
              <a:lnSpc>
                <a:spcPct val="110000"/>
              </a:lnSpc>
              <a:buSzPct val="100000"/>
            </a:pPr>
            <a:r>
              <a:rPr lang="ja-JP" altLang="en-US" sz="1600" b="1" dirty="0">
                <a:latin typeface="メイリオ" panose="020B0604030504040204" pitchFamily="50" charset="-128"/>
                <a:ea typeface="メイリオ" panose="020B0604030504040204" pitchFamily="50" charset="-128"/>
              </a:rPr>
              <a:t>エネルギーの規制緩和をご存知ですか</a:t>
            </a:r>
            <a:r>
              <a:rPr lang="ko-KR" sz="1600" b="1" dirty="0" smtClean="0">
                <a:latin typeface="メイリオ" panose="020B0604030504040204" pitchFamily="50" charset="-128"/>
                <a:ea typeface="맑은 고딕" charset="0"/>
                <a:cs typeface="굴림" charset="0"/>
              </a:rPr>
              <a:t>?</a:t>
            </a:r>
            <a:endParaRPr lang="ko-KR" sz="1600" b="1" dirty="0">
              <a:latin typeface="メイリオ" panose="020B0604030504040204" pitchFamily="50" charset="-128"/>
              <a:ea typeface="맑은 고딕" charset="0"/>
              <a:cs typeface="굴림" charset="0"/>
            </a:endParaRPr>
          </a:p>
          <a:p>
            <a:pPr defTabSz="377825">
              <a:lnSpc>
                <a:spcPct val="110000"/>
              </a:lnSpc>
            </a:pPr>
            <a:endParaRPr lang="en-US" altLang="ko-KR" sz="1600" b="1" dirty="0">
              <a:latin typeface="メイリオ" panose="020B0604030504040204" pitchFamily="50" charset="-128"/>
              <a:ea typeface="メイリオ" panose="020B0604030504040204" pitchFamily="50" charset="-128"/>
              <a:cs typeface="굴림" charset="0"/>
            </a:endParaRPr>
          </a:p>
          <a:p>
            <a:pPr defTabSz="377825">
              <a:lnSpc>
                <a:spcPct val="110000"/>
              </a:lnSpc>
            </a:pPr>
            <a:endParaRPr lang="en-US" altLang="ko-KR" sz="1600" b="1" dirty="0">
              <a:latin typeface="メイリオ" panose="020B0604030504040204" pitchFamily="50" charset="-128"/>
              <a:ea typeface="メイリオ" panose="020B0604030504040204" pitchFamily="50" charset="-128"/>
              <a:cs typeface="굴림" charset="0"/>
            </a:endParaRPr>
          </a:p>
          <a:p>
            <a:pPr defTabSz="377825">
              <a:lnSpc>
                <a:spcPct val="110000"/>
              </a:lnSpc>
            </a:pPr>
            <a:endParaRPr lang="ko-KR" sz="1600" b="1" dirty="0">
              <a:latin typeface="メイリオ" panose="020B0604030504040204" pitchFamily="50" charset="-128"/>
              <a:ea typeface="맑은 고딕" charset="0"/>
              <a:cs typeface="굴림" charset="0"/>
            </a:endParaRPr>
          </a:p>
          <a:p>
            <a:pPr defTabSz="825500">
              <a:lnSpc>
                <a:spcPct val="150000"/>
              </a:lnSpc>
              <a:defRPr sz="5100">
                <a:latin typeface="ヒラギノ角ゴ Pro W6"/>
                <a:ea typeface="ヒラギノ角ゴ Pro W6"/>
                <a:cs typeface="ヒラギノ角ゴ Pro W6"/>
                <a:sym typeface="ヒラギノ角ゴ Pro W6"/>
              </a:defRPr>
            </a:pPr>
            <a:r>
              <a:rPr lang="ja-JP" altLang="en-US" sz="1600" b="1" dirty="0">
                <a:latin typeface="メイリオ" panose="020B0604030504040204" pitchFamily="50" charset="-128"/>
                <a:ea typeface="メイリオ" panose="020B0604030504040204" pitchFamily="50" charset="-128"/>
              </a:rPr>
              <a:t>日本に</a:t>
            </a:r>
            <a:r>
              <a:rPr lang="ja-JP" altLang="en-US" sz="1600" b="1" dirty="0" smtClean="0">
                <a:latin typeface="メイリオ" panose="020B0604030504040204" pitchFamily="50" charset="-128"/>
                <a:ea typeface="メイリオ" panose="020B0604030504040204" pitchFamily="50" charset="-128"/>
              </a:rPr>
              <a:t>おける富</a:t>
            </a:r>
            <a:r>
              <a:rPr lang="ja-JP" altLang="en-US" sz="1600" b="1" dirty="0">
                <a:latin typeface="メイリオ" panose="020B0604030504040204" pitchFamily="50" charset="-128"/>
                <a:ea typeface="メイリオ" panose="020B0604030504040204" pitchFamily="50" charset="-128"/>
              </a:rPr>
              <a:t>の分配といわれています。</a:t>
            </a:r>
          </a:p>
          <a:p>
            <a:pPr defTabSz="825500">
              <a:lnSpc>
                <a:spcPct val="150000"/>
              </a:lnSpc>
              <a:defRPr sz="5100">
                <a:latin typeface="ヒラギノ角ゴ Pro W6"/>
                <a:ea typeface="ヒラギノ角ゴ Pro W6"/>
                <a:cs typeface="ヒラギノ角ゴ Pro W6"/>
                <a:sym typeface="ヒラギノ角ゴ Pro W6"/>
              </a:defRPr>
            </a:pPr>
            <a:r>
              <a:rPr lang="ja-JP" altLang="en-US" sz="1600" b="1" dirty="0">
                <a:latin typeface="メイリオ" panose="020B0604030504040204" pitchFamily="50" charset="-128"/>
                <a:ea typeface="メイリオ" panose="020B0604030504040204" pitchFamily="50" charset="-128"/>
              </a:rPr>
              <a:t>それまで</a:t>
            </a:r>
            <a:r>
              <a:rPr lang="ja-JP" altLang="en-US" sz="1600" b="1" dirty="0" smtClean="0">
                <a:latin typeface="メイリオ" panose="020B0604030504040204" pitchFamily="50" charset="-128"/>
                <a:ea typeface="メイリオ" panose="020B0604030504040204" pitchFamily="50" charset="-128"/>
              </a:rPr>
              <a:t>はエネルギー市</a:t>
            </a:r>
            <a:r>
              <a:rPr lang="ja-JP" altLang="en-US" sz="1600" b="1" dirty="0">
                <a:latin typeface="メイリオ" panose="020B0604030504040204" pitchFamily="50" charset="-128"/>
                <a:ea typeface="メイリオ" panose="020B0604030504040204" pitchFamily="50" charset="-128"/>
              </a:rPr>
              <a:t>場は独占的に管理されていましたが</a:t>
            </a:r>
            <a:r>
              <a:rPr lang="ja-JP" altLang="en-US" sz="1600" b="1" dirty="0" smtClean="0">
                <a:latin typeface="メイリオ" panose="020B0604030504040204" pitchFamily="50" charset="-128"/>
                <a:ea typeface="メイリオ" panose="020B0604030504040204" pitchFamily="50" charset="-128"/>
              </a:rPr>
              <a:t>、</a:t>
            </a:r>
            <a:endParaRPr lang="en-US" altLang="ja-JP" sz="1600" b="1" dirty="0" smtClean="0">
              <a:latin typeface="メイリオ" panose="020B0604030504040204" pitchFamily="50" charset="-128"/>
              <a:ea typeface="メイリオ" panose="020B0604030504040204" pitchFamily="50" charset="-128"/>
            </a:endParaRPr>
          </a:p>
          <a:p>
            <a:pPr defTabSz="825500">
              <a:lnSpc>
                <a:spcPct val="150000"/>
              </a:lnSpc>
              <a:defRPr sz="5100">
                <a:latin typeface="ヒラギノ角ゴ Pro W6"/>
                <a:ea typeface="ヒラギノ角ゴ Pro W6"/>
                <a:cs typeface="ヒラギノ角ゴ Pro W6"/>
                <a:sym typeface="ヒラギノ角ゴ Pro W6"/>
              </a:defRPr>
            </a:pPr>
            <a:r>
              <a:rPr lang="en-US" altLang="ja-JP" sz="1600" b="1" dirty="0" smtClean="0">
                <a:latin typeface="メイリオ" panose="020B0604030504040204" pitchFamily="50" charset="-128"/>
                <a:ea typeface="メイリオ" panose="020B0604030504040204" pitchFamily="50" charset="-128"/>
              </a:rPr>
              <a:t>2016</a:t>
            </a:r>
            <a:r>
              <a:rPr lang="ja-JP" altLang="en-US" sz="1600" b="1" dirty="0" smtClean="0">
                <a:latin typeface="メイリオ" panose="020B0604030504040204" pitchFamily="50" charset="-128"/>
                <a:ea typeface="メイリオ" panose="020B0604030504040204" pitchFamily="50" charset="-128"/>
              </a:rPr>
              <a:t>年</a:t>
            </a:r>
            <a:r>
              <a:rPr lang="ja-JP" altLang="en-US" sz="1600" b="1" dirty="0">
                <a:latin typeface="メイリオ" panose="020B0604030504040204" pitchFamily="50" charset="-128"/>
                <a:ea typeface="メイリオ" panose="020B0604030504040204" pitchFamily="50" charset="-128"/>
              </a:rPr>
              <a:t>の電力自由化に</a:t>
            </a:r>
            <a:r>
              <a:rPr lang="ja-JP" altLang="en-US" sz="1600" b="1" dirty="0" smtClean="0">
                <a:latin typeface="メイリオ" panose="020B0604030504040204" pitchFamily="50" charset="-128"/>
                <a:ea typeface="メイリオ" panose="020B0604030504040204" pitchFamily="50" charset="-128"/>
              </a:rPr>
              <a:t>よって</a:t>
            </a:r>
            <a:r>
              <a:rPr lang="en-US" altLang="ja-JP" sz="1600" b="1" dirty="0" smtClean="0">
                <a:latin typeface="メイリオ" panose="020B0604030504040204" pitchFamily="50" charset="-128"/>
                <a:ea typeface="メイリオ" panose="020B0604030504040204" pitchFamily="50" charset="-128"/>
              </a:rPr>
              <a:t>800</a:t>
            </a:r>
            <a:r>
              <a:rPr lang="ja-JP" altLang="en-US" sz="1600" b="1" dirty="0" smtClean="0">
                <a:latin typeface="メイリオ" panose="020B0604030504040204" pitchFamily="50" charset="-128"/>
                <a:ea typeface="メイリオ" panose="020B0604030504040204" pitchFamily="50" charset="-128"/>
              </a:rPr>
              <a:t>億ドル</a:t>
            </a:r>
            <a:r>
              <a:rPr lang="ja-JP" altLang="en-US" sz="1600" b="1" dirty="0">
                <a:latin typeface="メイリオ" panose="020B0604030504040204" pitchFamily="50" charset="-128"/>
                <a:ea typeface="メイリオ" panose="020B0604030504040204" pitchFamily="50" charset="-128"/>
              </a:rPr>
              <a:t>のエネルギー市場の再分配という大きなビジネス</a:t>
            </a:r>
            <a:r>
              <a:rPr lang="ja-JP" altLang="en-US" sz="1600" b="1" dirty="0" smtClean="0">
                <a:latin typeface="メイリオ" panose="020B0604030504040204" pitchFamily="50" charset="-128"/>
                <a:ea typeface="メイリオ" panose="020B0604030504040204" pitchFamily="50" charset="-128"/>
              </a:rPr>
              <a:t>機会が開かれました。私達</a:t>
            </a:r>
            <a:r>
              <a:rPr lang="ja-JP" altLang="en-US" sz="1600" b="1" dirty="0">
                <a:latin typeface="メイリオ" panose="020B0604030504040204" pitchFamily="50" charset="-128"/>
                <a:ea typeface="メイリオ" panose="020B0604030504040204" pitchFamily="50" charset="-128"/>
              </a:rPr>
              <a:t>もこのチャンスを掴むことが出来ると思います。</a:t>
            </a:r>
          </a:p>
          <a:p>
            <a:pPr defTabSz="825500">
              <a:lnSpc>
                <a:spcPct val="150000"/>
              </a:lnSpc>
              <a:defRPr sz="5100">
                <a:latin typeface="ヒラギノ角ゴ Pro W6"/>
                <a:ea typeface="ヒラギノ角ゴ Pro W6"/>
                <a:cs typeface="ヒラギノ角ゴ Pro W6"/>
                <a:sym typeface="ヒラギノ角ゴ Pro W6"/>
              </a:defRPr>
            </a:pPr>
            <a:r>
              <a:rPr lang="ja-JP" altLang="en-US" sz="1600" b="1" dirty="0">
                <a:latin typeface="メイリオ" panose="020B0604030504040204" pitchFamily="50" charset="-128"/>
                <a:ea typeface="メイリオ" panose="020B0604030504040204" pitchFamily="50" charset="-128"/>
              </a:rPr>
              <a:t>いつなら詳しいお話が出来ますか</a:t>
            </a:r>
            <a:r>
              <a:rPr lang="ja-JP" altLang="en-US" sz="1600" b="1" dirty="0" smtClean="0">
                <a:latin typeface="メイリオ" panose="020B0604030504040204" pitchFamily="50" charset="-128"/>
                <a:ea typeface="メイリオ" panose="020B0604030504040204" pitchFamily="50" charset="-128"/>
              </a:rPr>
              <a:t>？</a:t>
            </a:r>
            <a:endParaRPr lang="ja-JP" altLang="en-US" sz="1600" b="1" dirty="0">
              <a:latin typeface="メイリオ" panose="020B0604030504040204" pitchFamily="50" charset="-128"/>
              <a:ea typeface="メイリオ" panose="020B0604030504040204" pitchFamily="50" charset="-128"/>
              <a:cs typeface="MS PGothic"/>
              <a:sym typeface="MS PGothic"/>
            </a:endParaRPr>
          </a:p>
        </p:txBody>
      </p:sp>
      <p:sp>
        <p:nvSpPr>
          <p:cNvPr id="35843" name="Shape 134"/>
          <p:cNvSpPr>
            <a:spLocks noChangeArrowheads="1"/>
          </p:cNvSpPr>
          <p:nvPr/>
        </p:nvSpPr>
        <p:spPr bwMode="auto">
          <a:xfrm>
            <a:off x="344488" y="487189"/>
            <a:ext cx="9159875"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spAutoFit/>
          </a:bodyPr>
          <a:lstStyle/>
          <a:p>
            <a:pPr defTabSz="482600"/>
            <a:r>
              <a:rPr lang="ja-JP" altLang="en-US" sz="36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興味を持ってもらう会話例 </a:t>
            </a:r>
            <a:r>
              <a:rPr lang="en-US" altLang="ja-JP" sz="36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B</a:t>
            </a:r>
            <a:endParaRPr lang="ko-KR" sz="3600" b="1" dirty="0">
              <a:solidFill>
                <a:srgbClr val="00245B"/>
              </a:solidFill>
              <a:latin typeface="メイリオ" panose="020B0604030504040204" pitchFamily="50" charset="-128"/>
              <a:ea typeface="맑은 고딕" charset="0"/>
              <a:cs typeface="맑은 고딕" charset="0"/>
              <a:sym typeface="굴림" charset="0"/>
            </a:endParaRPr>
          </a:p>
        </p:txBody>
      </p:sp>
      <p:sp>
        <p:nvSpPr>
          <p:cNvPr id="4" name="Rectangle 1"/>
          <p:cNvSpPr>
            <a:spLocks/>
          </p:cNvSpPr>
          <p:nvPr/>
        </p:nvSpPr>
        <p:spPr bwMode="auto">
          <a:xfrm>
            <a:off x="407566" y="1700213"/>
            <a:ext cx="2889250" cy="495300"/>
          </a:xfrm>
          <a:prstGeom prst="rect">
            <a:avLst/>
          </a:prstGeom>
          <a:solidFill>
            <a:srgbClr val="01204F">
              <a:alpha val="72556"/>
            </a:srgbClr>
          </a:solidFill>
          <a:ln w="3175">
            <a:noFill/>
            <a:round/>
            <a:headEnd/>
            <a:tailEnd/>
          </a:ln>
          <a:effectLst>
            <a:outerShdw blurRad="38100" dist="26940" dir="5400000" algn="ctr" rotWithShape="0">
              <a:srgbClr val="000000">
                <a:alpha val="34998"/>
              </a:srgbClr>
            </a:outerShdw>
          </a:effectLst>
        </p:spPr>
        <p:txBody>
          <a:bodyPr lIns="37419" tIns="37419" rIns="37419" bIns="37419" anchor="ctr"/>
          <a:lstStyle/>
          <a:p>
            <a:pPr defTabSz="569913"/>
            <a:endParaRPr lang="ko-KR" sz="5200">
              <a:ea typeface="굴림" charset="0"/>
              <a:cs typeface="굴림" charset="0"/>
            </a:endParaRPr>
          </a:p>
        </p:txBody>
      </p:sp>
      <p:sp>
        <p:nvSpPr>
          <p:cNvPr id="35845" name="Rectangle 2"/>
          <p:cNvSpPr txBox="1">
            <a:spLocks noChangeArrowheads="1"/>
          </p:cNvSpPr>
          <p:nvPr/>
        </p:nvSpPr>
        <p:spPr bwMode="auto">
          <a:xfrm>
            <a:off x="544091" y="1778000"/>
            <a:ext cx="2736850"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282575" eaLnBrk="0">
              <a:defRPr sz="2200">
                <a:solidFill>
                  <a:srgbClr val="000000"/>
                </a:solidFill>
                <a:latin typeface="Helvetica" charset="0"/>
                <a:ea typeface="ＭＳ Ｐゴシック" charset="0"/>
                <a:cs typeface="Helvetica" charset="0"/>
                <a:sym typeface="Helvetica" charset="0"/>
              </a:defRPr>
            </a:lvl1pPr>
            <a:lvl2pPr marL="1292225" indent="-1047750" defTabSz="282575" eaLnBrk="0">
              <a:defRPr sz="2200">
                <a:solidFill>
                  <a:srgbClr val="000000"/>
                </a:solidFill>
                <a:latin typeface="Helvetica" charset="0"/>
                <a:ea typeface="Helvetica" charset="0"/>
                <a:cs typeface="Helvetica" charset="0"/>
                <a:sym typeface="Helvetica" charset="0"/>
              </a:defRPr>
            </a:lvl2pPr>
            <a:lvl3pPr marL="1536700" indent="-1044575" defTabSz="282575" eaLnBrk="0">
              <a:defRPr sz="2200">
                <a:solidFill>
                  <a:srgbClr val="000000"/>
                </a:solidFill>
                <a:latin typeface="Helvetica" charset="0"/>
                <a:ea typeface="Helvetica" charset="0"/>
                <a:cs typeface="Helvetica" charset="0"/>
                <a:sym typeface="Helvetica" charset="0"/>
              </a:defRPr>
            </a:lvl3pPr>
            <a:lvl4pPr marL="1782763" indent="-1044575" defTabSz="282575" eaLnBrk="0">
              <a:defRPr sz="2200">
                <a:solidFill>
                  <a:srgbClr val="000000"/>
                </a:solidFill>
                <a:latin typeface="Helvetica" charset="0"/>
                <a:ea typeface="Helvetica" charset="0"/>
                <a:cs typeface="Helvetica" charset="0"/>
                <a:sym typeface="Helvetica" charset="0"/>
              </a:defRPr>
            </a:lvl4pPr>
            <a:lvl5pPr marL="2028825" indent="-1044575" defTabSz="282575" eaLnBrk="0">
              <a:defRPr sz="2200">
                <a:solidFill>
                  <a:srgbClr val="000000"/>
                </a:solidFill>
                <a:latin typeface="Helvetica" charset="0"/>
                <a:ea typeface="Helvetica" charset="0"/>
                <a:cs typeface="Helvetica" charset="0"/>
                <a:sym typeface="Helvetica" charset="0"/>
              </a:defRPr>
            </a:lvl5pPr>
            <a:lvl6pPr marL="24860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6pPr>
            <a:lvl7pPr marL="29432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7pPr>
            <a:lvl8pPr marL="34004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8pPr>
            <a:lvl9pPr marL="38576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9pPr>
          </a:lstStyle>
          <a:p>
            <a:pPr eaLnBrk="1">
              <a:spcBef>
                <a:spcPts val="1838"/>
              </a:spcBef>
            </a:pPr>
            <a:r>
              <a:rPr lang="ja-JP" altLang="en-US" b="1" dirty="0">
                <a:solidFill>
                  <a:srgbClr val="FFFFFF"/>
                </a:solidFill>
                <a:ea typeface="굴림" charset="0"/>
                <a:cs typeface="굴림" charset="0"/>
              </a:rPr>
              <a:t>Ｂ</a:t>
            </a:r>
            <a:r>
              <a:rPr lang="en-US" altLang="ko-KR" b="1" dirty="0" smtClean="0">
                <a:solidFill>
                  <a:srgbClr val="FFFFFF"/>
                </a:solidFill>
                <a:ea typeface="굴림" charset="0"/>
                <a:cs typeface="굴림" charset="0"/>
              </a:rPr>
              <a:t>:</a:t>
            </a:r>
            <a:r>
              <a:rPr lang="ja-JP" altLang="en-US" b="1" dirty="0">
                <a:solidFill>
                  <a:srgbClr val="FFFFFF"/>
                </a:solidFill>
                <a:ea typeface="굴림" charset="0"/>
                <a:cs typeface="굴림" charset="0"/>
              </a:rPr>
              <a:t> </a:t>
            </a:r>
            <a:r>
              <a:rPr lang="ja-JP" altLang="en-US" b="1" dirty="0" smtClean="0">
                <a:solidFill>
                  <a:srgbClr val="FFFFFF"/>
                </a:solidFill>
                <a:ea typeface="굴림" charset="0"/>
                <a:cs typeface="굴림" charset="0"/>
              </a:rPr>
              <a:t>いいえ</a:t>
            </a:r>
            <a:endParaRPr lang="ko-KR" dirty="0">
              <a:solidFill>
                <a:schemeClr val="bg1"/>
              </a:solidFill>
              <a:latin typeface="굴림" charset="0"/>
              <a:ea typeface="굴림" charset="0"/>
              <a:cs typeface="굴림" charset="0"/>
              <a:sym typeface="굴림" charset="0"/>
            </a:endParaRPr>
          </a:p>
        </p:txBody>
      </p:sp>
    </p:spTree>
    <p:extLst>
      <p:ext uri="{BB962C8B-B14F-4D97-AF65-F5344CB8AC3E}">
        <p14:creationId xmlns:p14="http://schemas.microsoft.com/office/powerpoint/2010/main" val="1978039774"/>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5"/>
          <p:cNvSpPr>
            <a:spLocks/>
          </p:cNvSpPr>
          <p:nvPr/>
        </p:nvSpPr>
        <p:spPr bwMode="auto">
          <a:xfrm>
            <a:off x="-231576" y="332656"/>
            <a:ext cx="9993313" cy="6174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1432" tIns="31432" rIns="31432" bIns="31432" anchor="ctr">
            <a:spAutoFit/>
          </a:bodyPr>
          <a:lstStyle/>
          <a:p>
            <a:pPr algn="ctr" defTabSz="200025">
              <a:defRPr/>
            </a:pPr>
            <a:r>
              <a:rPr lang="en-US" altLang="ja-JP" sz="3600" b="1" dirty="0" smtClean="0">
                <a:solidFill>
                  <a:srgbClr val="00245B"/>
                </a:solidFill>
                <a:latin typeface="メイリオ" panose="020B0604030504040204" pitchFamily="50" charset="-128"/>
                <a:ea typeface="나눔바른고딕"/>
                <a:cs typeface="나눔바른고딕"/>
              </a:rPr>
              <a:t>ACN</a:t>
            </a:r>
            <a:r>
              <a:rPr lang="ja-JP" altLang="en-US" sz="3600" b="1" dirty="0" smtClean="0">
                <a:solidFill>
                  <a:srgbClr val="00245B"/>
                </a:solidFill>
                <a:latin typeface="メイリオ" panose="020B0604030504040204" pitchFamily="50" charset="-128"/>
                <a:ea typeface="나눔바른고딕"/>
                <a:cs typeface="나눔바른고딕"/>
              </a:rPr>
              <a:t>ジャパン </a:t>
            </a:r>
            <a:r>
              <a:rPr lang="en-US" altLang="ja-JP" sz="3600" b="1" dirty="0" smtClean="0">
                <a:solidFill>
                  <a:srgbClr val="00245B"/>
                </a:solidFill>
                <a:latin typeface="メイリオ" panose="020B0604030504040204" pitchFamily="50" charset="-128"/>
                <a:ea typeface="나눔바른고딕"/>
                <a:cs typeface="나눔바른고딕"/>
              </a:rPr>
              <a:t>IBO</a:t>
            </a:r>
            <a:r>
              <a:rPr lang="ja-JP" altLang="en-US" sz="3600" b="1" dirty="0" smtClean="0">
                <a:solidFill>
                  <a:srgbClr val="00245B"/>
                </a:solidFill>
                <a:latin typeface="メイリオ" panose="020B0604030504040204" pitchFamily="50" charset="-128"/>
                <a:ea typeface="나눔바른고딕"/>
                <a:cs typeface="나눔바른고딕"/>
              </a:rPr>
              <a:t>バックオフィス</a:t>
            </a:r>
            <a:endParaRPr lang="ko-KR" sz="3600" b="1" dirty="0">
              <a:solidFill>
                <a:srgbClr val="00245B"/>
              </a:solidFill>
              <a:latin typeface="メイリオ" panose="020B0604030504040204" pitchFamily="50" charset="-128"/>
              <a:ea typeface="나눔바른고딕"/>
              <a:cs typeface="나눔바른고딕"/>
            </a:endParaRPr>
          </a:p>
        </p:txBody>
      </p:sp>
      <p:grpSp>
        <p:nvGrpSpPr>
          <p:cNvPr id="2" name="グループ化 1"/>
          <p:cNvGrpSpPr/>
          <p:nvPr/>
        </p:nvGrpSpPr>
        <p:grpSpPr>
          <a:xfrm>
            <a:off x="1280592" y="1700808"/>
            <a:ext cx="5976664" cy="3765965"/>
            <a:chOff x="3975340" y="4264024"/>
            <a:chExt cx="13665202" cy="8610602"/>
          </a:xfrm>
        </p:grpSpPr>
        <p:pic>
          <p:nvPicPr>
            <p:cNvPr id="28" name="image8.png"/>
            <p:cNvPicPr>
              <a:picLocks noChangeAspect="1"/>
            </p:cNvPicPr>
            <p:nvPr/>
          </p:nvPicPr>
          <p:blipFill>
            <a:blip r:embed="rId2">
              <a:extLst/>
            </a:blip>
            <a:srcRect t="15154" r="16536" b="5966"/>
            <a:stretch>
              <a:fillRect/>
            </a:stretch>
          </p:blipFill>
          <p:spPr>
            <a:xfrm>
              <a:off x="3975340" y="4264024"/>
              <a:ext cx="13665202" cy="8610602"/>
            </a:xfrm>
            <a:prstGeom prst="rect">
              <a:avLst/>
            </a:prstGeom>
            <a:ln w="12700">
              <a:miter lim="400000"/>
            </a:ln>
          </p:spPr>
        </p:pic>
        <p:sp>
          <p:nvSpPr>
            <p:cNvPr id="29" name="Shape 148"/>
            <p:cNvSpPr/>
            <p:nvPr/>
          </p:nvSpPr>
          <p:spPr>
            <a:xfrm>
              <a:off x="7469427" y="4660900"/>
              <a:ext cx="9886952" cy="5595939"/>
            </a:xfrm>
            <a:prstGeom prst="rect">
              <a:avLst/>
            </a:prstGeom>
            <a:solidFill>
              <a:srgbClr val="000000"/>
            </a:solidFill>
            <a:ln w="12700">
              <a:miter lim="400000"/>
            </a:ln>
          </p:spPr>
          <p:txBody>
            <a:bodyPr lIns="71435" tIns="71435" rIns="71435" bIns="71435" anchor="ctr"/>
            <a:lstStyle/>
            <a:p>
              <a:pPr defTabSz="825500">
                <a:defRPr sz="3600">
                  <a:solidFill>
                    <a:srgbClr val="FFFFFF"/>
                  </a:solidFill>
                  <a:latin typeface="Apple SD 산돌고딕 Neo 옅은체"/>
                  <a:ea typeface="Apple SD 산돌고딕 Neo 옅은체"/>
                  <a:cs typeface="Apple SD 산돌고딕 Neo 옅은체"/>
                  <a:sym typeface="Apple SD 산돌고딕 Neo 옅은체"/>
                </a:defRPr>
              </a:pPr>
              <a:endParaRPr/>
            </a:p>
          </p:txBody>
        </p:sp>
        <p:pic>
          <p:nvPicPr>
            <p:cNvPr id="33" name="image12.png"/>
            <p:cNvPicPr>
              <a:picLocks noChangeAspect="1"/>
            </p:cNvPicPr>
            <p:nvPr/>
          </p:nvPicPr>
          <p:blipFill>
            <a:blip r:embed="rId3">
              <a:extLst/>
            </a:blip>
            <a:srcRect b="14208"/>
            <a:stretch>
              <a:fillRect/>
            </a:stretch>
          </p:blipFill>
          <p:spPr>
            <a:xfrm>
              <a:off x="9293466" y="4676775"/>
              <a:ext cx="5788027" cy="5564188"/>
            </a:xfrm>
            <a:prstGeom prst="rect">
              <a:avLst/>
            </a:prstGeom>
            <a:ln w="12700">
              <a:miter lim="400000"/>
            </a:ln>
          </p:spPr>
        </p:pic>
      </p:grpSp>
      <p:sp>
        <p:nvSpPr>
          <p:cNvPr id="57" name="Shape 151"/>
          <p:cNvSpPr/>
          <p:nvPr/>
        </p:nvSpPr>
        <p:spPr>
          <a:xfrm flipH="1">
            <a:off x="2406557" y="3068257"/>
            <a:ext cx="2063321" cy="9742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657" y="21600"/>
                </a:lnTo>
                <a:lnTo>
                  <a:pt x="21600" y="0"/>
                </a:lnTo>
              </a:path>
            </a:pathLst>
          </a:custGeom>
          <a:ln w="50800">
            <a:solidFill>
              <a:srgbClr val="FFFFFF"/>
            </a:solidFill>
            <a:miter lim="400000"/>
          </a:ln>
          <a:effectLst>
            <a:outerShdw blurRad="63500" dist="41879" dir="5400000" rotWithShape="0">
              <a:srgbClr val="000000">
                <a:alpha val="92066"/>
              </a:srgbClr>
            </a:outerShdw>
          </a:effectLst>
        </p:spPr>
        <p:txBody>
          <a:bodyPr lIns="71435" tIns="71435" rIns="71435" bIns="71435" anchor="ctr"/>
          <a:lstStyle/>
          <a:p>
            <a:pPr defTabSz="825500">
              <a:defRPr sz="3600">
                <a:solidFill>
                  <a:srgbClr val="FFFFFF"/>
                </a:solidFill>
                <a:latin typeface="Apple SD 산돌고딕 Neo 옅은체"/>
                <a:ea typeface="Apple SD 산돌고딕 Neo 옅은체"/>
                <a:cs typeface="Apple SD 산돌고딕 Neo 옅은체"/>
                <a:sym typeface="Apple SD 산돌고딕 Neo 옅은체"/>
              </a:defRPr>
            </a:pPr>
            <a:endParaRPr/>
          </a:p>
        </p:txBody>
      </p:sp>
      <p:grpSp>
        <p:nvGrpSpPr>
          <p:cNvPr id="37" name="Group 156"/>
          <p:cNvGrpSpPr/>
          <p:nvPr/>
        </p:nvGrpSpPr>
        <p:grpSpPr>
          <a:xfrm>
            <a:off x="560512" y="1340768"/>
            <a:ext cx="2552992" cy="2552992"/>
            <a:chOff x="0" y="0"/>
            <a:chExt cx="6263829" cy="6263830"/>
          </a:xfrm>
        </p:grpSpPr>
        <p:sp>
          <p:nvSpPr>
            <p:cNvPr id="39" name="Shape 153"/>
            <p:cNvSpPr/>
            <p:nvPr/>
          </p:nvSpPr>
          <p:spPr>
            <a:xfrm>
              <a:off x="309158" y="309158"/>
              <a:ext cx="5645514" cy="5647755"/>
            </a:xfrm>
            <a:prstGeom prst="ellipse">
              <a:avLst/>
            </a:prstGeom>
            <a:solidFill>
              <a:srgbClr val="FFFFFF"/>
            </a:solidFill>
            <a:ln w="12700" cap="flat">
              <a:noFill/>
              <a:miter lim="400000"/>
            </a:ln>
            <a:effectLst/>
          </p:spPr>
          <p:txBody>
            <a:bodyPr wrap="square" lIns="71435" tIns="71435" rIns="71435" bIns="71435" numCol="1" anchor="ctr">
              <a:noAutofit/>
            </a:bodyPr>
            <a:lstStyle/>
            <a:p>
              <a:pPr defTabSz="825500">
                <a:defRPr sz="3600">
                  <a:solidFill>
                    <a:srgbClr val="FFFFFF"/>
                  </a:solidFill>
                  <a:latin typeface="Apple SD 산돌고딕 Neo 옅은체"/>
                  <a:ea typeface="Apple SD 산돌고딕 Neo 옅은체"/>
                  <a:cs typeface="Apple SD 산돌고딕 Neo 옅은체"/>
                  <a:sym typeface="Apple SD 산돌고딕 Neo 옅은체"/>
                </a:defRPr>
              </a:pPr>
              <a:endParaRPr/>
            </a:p>
          </p:txBody>
        </p:sp>
        <p:pic>
          <p:nvPicPr>
            <p:cNvPr id="40" name="image15.png"/>
            <p:cNvPicPr>
              <a:picLocks noChangeAspect="1"/>
            </p:cNvPicPr>
            <p:nvPr/>
          </p:nvPicPr>
          <p:blipFill>
            <a:blip r:embed="rId4">
              <a:extLst/>
            </a:blip>
            <a:stretch>
              <a:fillRect/>
            </a:stretch>
          </p:blipFill>
          <p:spPr>
            <a:xfrm>
              <a:off x="0" y="0"/>
              <a:ext cx="6263830" cy="6263831"/>
            </a:xfrm>
            <a:prstGeom prst="rect">
              <a:avLst/>
            </a:prstGeom>
            <a:ln w="12700" cap="flat">
              <a:noFill/>
              <a:miter lim="400000"/>
            </a:ln>
            <a:effectLst>
              <a:outerShdw dist="139987" dir="5400000" rotWithShape="0">
                <a:srgbClr val="000000">
                  <a:alpha val="21803"/>
                </a:srgbClr>
              </a:outerShdw>
            </a:effectLst>
          </p:spPr>
        </p:pic>
        <p:pic>
          <p:nvPicPr>
            <p:cNvPr id="41" name="image19.png"/>
            <p:cNvPicPr>
              <a:picLocks noChangeAspect="1"/>
            </p:cNvPicPr>
            <p:nvPr/>
          </p:nvPicPr>
          <p:blipFill>
            <a:blip r:embed="rId5">
              <a:alphaModFix amt="86788"/>
              <a:extLst/>
            </a:blip>
            <a:srcRect l="10398" t="24783" r="12761" b="24783"/>
            <a:stretch>
              <a:fillRect/>
            </a:stretch>
          </p:blipFill>
          <p:spPr>
            <a:xfrm>
              <a:off x="660883" y="2560642"/>
              <a:ext cx="4942064" cy="1144787"/>
            </a:xfrm>
            <a:prstGeom prst="rect">
              <a:avLst/>
            </a:prstGeom>
            <a:ln w="12700" cap="flat">
              <a:noFill/>
              <a:miter lim="400000"/>
            </a:ln>
            <a:effectLst/>
          </p:spPr>
        </p:pic>
      </p:grpSp>
      <p:pic>
        <p:nvPicPr>
          <p:cNvPr id="47" name="image10.png"/>
          <p:cNvPicPr>
            <a:picLocks noChangeAspect="1"/>
          </p:cNvPicPr>
          <p:nvPr/>
        </p:nvPicPr>
        <p:blipFill>
          <a:blip r:embed="rId6">
            <a:extLst/>
          </a:blip>
          <a:stretch>
            <a:fillRect/>
          </a:stretch>
        </p:blipFill>
        <p:spPr>
          <a:xfrm flipH="1">
            <a:off x="751713" y="2731336"/>
            <a:ext cx="417154" cy="667447"/>
          </a:xfrm>
          <a:prstGeom prst="rect">
            <a:avLst/>
          </a:prstGeom>
          <a:ln w="12700">
            <a:miter lim="400000"/>
          </a:ln>
          <a:effectLst>
            <a:outerShdw blurRad="127000" dist="220420" dir="5400000" rotWithShape="0">
              <a:srgbClr val="000000">
                <a:alpha val="72377"/>
              </a:srgbClr>
            </a:outerShdw>
          </a:effectLst>
        </p:spPr>
      </p:pic>
      <p:sp>
        <p:nvSpPr>
          <p:cNvPr id="58" name="Shape 151"/>
          <p:cNvSpPr/>
          <p:nvPr/>
        </p:nvSpPr>
        <p:spPr>
          <a:xfrm>
            <a:off x="5998065" y="3521919"/>
            <a:ext cx="1537130" cy="5206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657" y="21600"/>
                </a:lnTo>
                <a:lnTo>
                  <a:pt x="21600" y="0"/>
                </a:lnTo>
              </a:path>
            </a:pathLst>
          </a:custGeom>
          <a:ln w="50800">
            <a:solidFill>
              <a:srgbClr val="FFFFFF"/>
            </a:solidFill>
            <a:miter lim="400000"/>
          </a:ln>
          <a:effectLst>
            <a:outerShdw blurRad="63500" dist="41879" dir="5400000" rotWithShape="0">
              <a:srgbClr val="000000">
                <a:alpha val="92066"/>
              </a:srgbClr>
            </a:outerShdw>
          </a:effectLst>
        </p:spPr>
        <p:txBody>
          <a:bodyPr lIns="71435" tIns="71435" rIns="71435" bIns="71435" anchor="ctr"/>
          <a:lstStyle/>
          <a:p>
            <a:pPr defTabSz="825500">
              <a:defRPr sz="3600">
                <a:solidFill>
                  <a:srgbClr val="FFFFFF"/>
                </a:solidFill>
                <a:latin typeface="Apple SD 산돌고딕 Neo 옅은체"/>
                <a:ea typeface="Apple SD 산돌고딕 Neo 옅은체"/>
                <a:cs typeface="Apple SD 산돌고딕 Neo 옅은체"/>
                <a:sym typeface="Apple SD 산돌고딕 Neo 옅은체"/>
              </a:defRPr>
            </a:pPr>
            <a:endParaRPr/>
          </a:p>
        </p:txBody>
      </p:sp>
      <p:grpSp>
        <p:nvGrpSpPr>
          <p:cNvPr id="48" name="Group 160"/>
          <p:cNvGrpSpPr/>
          <p:nvPr/>
        </p:nvGrpSpPr>
        <p:grpSpPr>
          <a:xfrm>
            <a:off x="6654702" y="1215676"/>
            <a:ext cx="2552080" cy="2552992"/>
            <a:chOff x="0" y="0"/>
            <a:chExt cx="6261590" cy="6263830"/>
          </a:xfrm>
        </p:grpSpPr>
        <p:sp>
          <p:nvSpPr>
            <p:cNvPr id="50" name="Shape 157"/>
            <p:cNvSpPr/>
            <p:nvPr/>
          </p:nvSpPr>
          <p:spPr>
            <a:xfrm>
              <a:off x="308633" y="308734"/>
              <a:ext cx="5644320" cy="5646361"/>
            </a:xfrm>
            <a:prstGeom prst="ellipse">
              <a:avLst/>
            </a:prstGeom>
            <a:solidFill>
              <a:srgbClr val="FFFFFF"/>
            </a:solidFill>
            <a:ln w="12700" cap="flat">
              <a:noFill/>
              <a:miter lim="400000"/>
            </a:ln>
            <a:effectLst/>
          </p:spPr>
          <p:txBody>
            <a:bodyPr wrap="square" lIns="71435" tIns="71435" rIns="71435" bIns="71435" numCol="1" anchor="ctr">
              <a:noAutofit/>
            </a:bodyPr>
            <a:lstStyle/>
            <a:p>
              <a:pPr defTabSz="825500">
                <a:defRPr sz="3600">
                  <a:solidFill>
                    <a:srgbClr val="FFFFFF"/>
                  </a:solidFill>
                  <a:latin typeface="Apple SD 산돌고딕 Neo 옅은체"/>
                  <a:ea typeface="Apple SD 산돌고딕 Neo 옅은체"/>
                  <a:cs typeface="Apple SD 산돌고딕 Neo 옅은체"/>
                  <a:sym typeface="Apple SD 산돌고딕 Neo 옅은체"/>
                </a:defRPr>
              </a:pPr>
              <a:endParaRPr/>
            </a:p>
          </p:txBody>
        </p:sp>
        <p:pic>
          <p:nvPicPr>
            <p:cNvPr id="51" name="image15.png"/>
            <p:cNvPicPr>
              <a:picLocks noChangeAspect="1"/>
            </p:cNvPicPr>
            <p:nvPr/>
          </p:nvPicPr>
          <p:blipFill>
            <a:blip r:embed="rId4">
              <a:extLst/>
            </a:blip>
            <a:stretch>
              <a:fillRect/>
            </a:stretch>
          </p:blipFill>
          <p:spPr>
            <a:xfrm>
              <a:off x="0" y="0"/>
              <a:ext cx="6261591" cy="6263831"/>
            </a:xfrm>
            <a:prstGeom prst="rect">
              <a:avLst/>
            </a:prstGeom>
            <a:ln w="12700" cap="flat">
              <a:noFill/>
              <a:miter lim="400000"/>
            </a:ln>
            <a:effectLst>
              <a:outerShdw dist="139987" dir="5400000" rotWithShape="0">
                <a:srgbClr val="000000">
                  <a:alpha val="21803"/>
                </a:srgbClr>
              </a:outerShdw>
            </a:effectLst>
          </p:spPr>
        </p:pic>
        <p:pic>
          <p:nvPicPr>
            <p:cNvPr id="52" name="image20.png"/>
            <p:cNvPicPr>
              <a:picLocks noChangeAspect="1"/>
            </p:cNvPicPr>
            <p:nvPr/>
          </p:nvPicPr>
          <p:blipFill>
            <a:blip r:embed="rId7">
              <a:extLst/>
            </a:blip>
            <a:srcRect t="140" b="140"/>
            <a:stretch>
              <a:fillRect/>
            </a:stretch>
          </p:blipFill>
          <p:spPr>
            <a:xfrm>
              <a:off x="703270" y="2403384"/>
              <a:ext cx="4854740" cy="1457125"/>
            </a:xfrm>
            <a:prstGeom prst="rect">
              <a:avLst/>
            </a:prstGeom>
            <a:ln w="12700" cap="flat">
              <a:noFill/>
              <a:miter lim="400000"/>
            </a:ln>
            <a:effectLst/>
          </p:spPr>
        </p:pic>
      </p:grpSp>
      <p:pic>
        <p:nvPicPr>
          <p:cNvPr id="53" name="image10.png"/>
          <p:cNvPicPr>
            <a:picLocks noChangeAspect="1"/>
          </p:cNvPicPr>
          <p:nvPr/>
        </p:nvPicPr>
        <p:blipFill>
          <a:blip r:embed="rId6">
            <a:extLst/>
          </a:blip>
          <a:stretch>
            <a:fillRect/>
          </a:stretch>
        </p:blipFill>
        <p:spPr>
          <a:xfrm>
            <a:off x="8661160" y="2613980"/>
            <a:ext cx="426443" cy="667447"/>
          </a:xfrm>
          <a:prstGeom prst="rect">
            <a:avLst/>
          </a:prstGeom>
          <a:ln w="12700">
            <a:miter lim="400000"/>
          </a:ln>
          <a:effectLst>
            <a:outerShdw blurRad="127000" dist="220420" dir="5400000" rotWithShape="0">
              <a:srgbClr val="000000">
                <a:alpha val="72377"/>
              </a:srgbClr>
            </a:outerShdw>
          </a:effectLst>
        </p:spPr>
      </p:pic>
    </p:spTree>
    <p:extLst>
      <p:ext uri="{BB962C8B-B14F-4D97-AF65-F5344CB8AC3E}">
        <p14:creationId xmlns:p14="http://schemas.microsoft.com/office/powerpoint/2010/main" val="3041035669"/>
      </p:ext>
    </p:extLst>
  </p:cSld>
  <p:clrMapOvr>
    <a:masterClrMapping/>
  </p:clrMapOvr>
  <p:transition spd="med">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hape 135"/>
          <p:cNvSpPr>
            <a:spLocks noChangeArrowheads="1"/>
          </p:cNvSpPr>
          <p:nvPr/>
        </p:nvSpPr>
        <p:spPr bwMode="auto">
          <a:xfrm>
            <a:off x="428625" y="1293813"/>
            <a:ext cx="8628831" cy="2930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0" tIns="0" rIns="0" bIns="0">
            <a:spAutoFit/>
          </a:bodyPr>
          <a:lstStyle/>
          <a:p>
            <a:pPr defTabSz="377825">
              <a:lnSpc>
                <a:spcPct val="110000"/>
              </a:lnSpc>
              <a:buSzPct val="100000"/>
            </a:pPr>
            <a:r>
              <a:rPr lang="ja-JP" altLang="en-US" sz="1600" b="1" dirty="0" smtClean="0">
                <a:latin typeface="メイリオ" panose="020B0604030504040204" pitchFamily="50" charset="-128"/>
                <a:ea typeface="メイリオ" panose="020B0604030504040204" pitchFamily="50" charset="-128"/>
              </a:rPr>
              <a:t>エネルギーの規制緩和をご存知ですか</a:t>
            </a:r>
            <a:r>
              <a:rPr lang="ko-KR" sz="1600" b="1" dirty="0" smtClean="0">
                <a:latin typeface="メイリオ" panose="020B0604030504040204" pitchFamily="50" charset="-128"/>
                <a:ea typeface="맑은 고딕" charset="0"/>
                <a:cs typeface="굴림" charset="0"/>
              </a:rPr>
              <a:t>?</a:t>
            </a:r>
          </a:p>
          <a:p>
            <a:pPr defTabSz="377825">
              <a:lnSpc>
                <a:spcPct val="110000"/>
              </a:lnSpc>
            </a:pPr>
            <a:endParaRPr lang="en-US" altLang="ko-KR" sz="1600" b="1" dirty="0" smtClean="0">
              <a:latin typeface="メイリオ" panose="020B0604030504040204" pitchFamily="50" charset="-128"/>
              <a:ea typeface="メイリオ" panose="020B0604030504040204" pitchFamily="50" charset="-128"/>
              <a:cs typeface="굴림" charset="0"/>
            </a:endParaRPr>
          </a:p>
          <a:p>
            <a:pPr defTabSz="377825">
              <a:lnSpc>
                <a:spcPct val="110000"/>
              </a:lnSpc>
            </a:pPr>
            <a:endParaRPr lang="en-US" altLang="ko-KR" sz="1600" b="1" dirty="0" smtClean="0">
              <a:latin typeface="メイリオ" panose="020B0604030504040204" pitchFamily="50" charset="-128"/>
              <a:ea typeface="メイリオ" panose="020B0604030504040204" pitchFamily="50" charset="-128"/>
              <a:cs typeface="굴림" charset="0"/>
            </a:endParaRPr>
          </a:p>
          <a:p>
            <a:pPr defTabSz="377825">
              <a:lnSpc>
                <a:spcPct val="110000"/>
              </a:lnSpc>
            </a:pPr>
            <a:endParaRPr lang="ko-KR" sz="1600" b="1" dirty="0" smtClean="0">
              <a:latin typeface="メイリオ" panose="020B0604030504040204" pitchFamily="50" charset="-128"/>
              <a:ea typeface="맑은 고딕" charset="0"/>
              <a:cs typeface="굴림" charset="0"/>
            </a:endParaRPr>
          </a:p>
          <a:p>
            <a:pPr defTabSz="825500">
              <a:lnSpc>
                <a:spcPct val="150000"/>
              </a:lnSpc>
              <a:defRPr sz="5100">
                <a:latin typeface="ヒラギノ角ゴ Pro W6"/>
                <a:ea typeface="ヒラギノ角ゴ Pro W6"/>
                <a:cs typeface="ヒラギノ角ゴ Pro W6"/>
                <a:sym typeface="ヒラギノ角ゴ Pro W6"/>
              </a:defRPr>
            </a:pPr>
            <a:r>
              <a:rPr lang="ja-JP" altLang="en-US" sz="1600" b="1" dirty="0">
                <a:latin typeface="メイリオ" panose="020B0604030504040204" pitchFamily="50" charset="-128"/>
                <a:ea typeface="メイリオ" panose="020B0604030504040204" pitchFamily="50" charset="-128"/>
              </a:rPr>
              <a:t>基本的には、経験豊か</a:t>
            </a:r>
            <a:r>
              <a:rPr lang="ja-JP" altLang="en-US" sz="1600" b="1" dirty="0" smtClean="0">
                <a:latin typeface="メイリオ" panose="020B0604030504040204" pitchFamily="50" charset="-128"/>
                <a:ea typeface="メイリオ" panose="020B0604030504040204" pitchFamily="50" charset="-128"/>
              </a:rPr>
              <a:t>な企業</a:t>
            </a:r>
            <a:r>
              <a:rPr lang="ja-JP" altLang="en-US" sz="1600" b="1" dirty="0">
                <a:latin typeface="メイリオ" panose="020B0604030504040204" pitchFamily="50" charset="-128"/>
                <a:ea typeface="メイリオ" panose="020B0604030504040204" pitchFamily="50" charset="-128"/>
              </a:rPr>
              <a:t>と組んで、従来と同じような電気サービスを紹介するのですが、フリ</a:t>
            </a:r>
            <a:r>
              <a:rPr lang="ja-JP" altLang="en-US" sz="1600" b="1" dirty="0" smtClean="0">
                <a:latin typeface="メイリオ" panose="020B0604030504040204" pitchFamily="50" charset="-128"/>
                <a:ea typeface="メイリオ" panose="020B0604030504040204" pitchFamily="50" charset="-128"/>
              </a:rPr>
              <a:t>ーエナジーの</a:t>
            </a:r>
            <a:r>
              <a:rPr lang="ja-JP" altLang="en-US" sz="1600" b="1" dirty="0">
                <a:latin typeface="メイリオ" panose="020B0604030504040204" pitchFamily="50" charset="-128"/>
                <a:ea typeface="メイリオ" panose="020B0604030504040204" pitchFamily="50" charset="-128"/>
              </a:rPr>
              <a:t>チャンスもあります。説明したいことが沢山あるので</a:t>
            </a:r>
            <a:r>
              <a:rPr lang="ja-JP" altLang="en-US" sz="1600" b="1" dirty="0" smtClean="0">
                <a:latin typeface="メイリオ" panose="020B0604030504040204" pitchFamily="50" charset="-128"/>
                <a:ea typeface="メイリオ" panose="020B0604030504040204" pitchFamily="50" charset="-128"/>
              </a:rPr>
              <a:t>、</a:t>
            </a:r>
            <a:endParaRPr lang="en-US" altLang="ja-JP" sz="1600" b="1" dirty="0" smtClean="0">
              <a:latin typeface="メイリオ" panose="020B0604030504040204" pitchFamily="50" charset="-128"/>
              <a:ea typeface="メイリオ" panose="020B0604030504040204" pitchFamily="50" charset="-128"/>
            </a:endParaRPr>
          </a:p>
          <a:p>
            <a:pPr defTabSz="825500">
              <a:lnSpc>
                <a:spcPct val="150000"/>
              </a:lnSpc>
              <a:defRPr sz="5100">
                <a:latin typeface="ヒラギノ角ゴ Pro W6"/>
                <a:ea typeface="ヒラギノ角ゴ Pro W6"/>
                <a:cs typeface="ヒラギノ角ゴ Pro W6"/>
                <a:sym typeface="ヒラギノ角ゴ Pro W6"/>
              </a:defRPr>
            </a:pPr>
            <a:r>
              <a:rPr lang="ja-JP" altLang="en-US" sz="1600" b="1" dirty="0" smtClean="0">
                <a:latin typeface="メイリオ" panose="020B0604030504040204" pitchFamily="50" charset="-128"/>
                <a:ea typeface="メイリオ" panose="020B0604030504040204" pitchFamily="50" charset="-128"/>
              </a:rPr>
              <a:t>お電話</a:t>
            </a:r>
            <a:r>
              <a:rPr lang="ja-JP" altLang="en-US" sz="1600" b="1" dirty="0">
                <a:latin typeface="メイリオ" panose="020B0604030504040204" pitchFamily="50" charset="-128"/>
                <a:ea typeface="メイリオ" panose="020B0604030504040204" pitchFamily="50" charset="-128"/>
              </a:rPr>
              <a:t>ではなかなか伝えきれないですね</a:t>
            </a:r>
            <a:r>
              <a:rPr lang="ja-JP" altLang="en-US" sz="1600" b="1" dirty="0" smtClean="0">
                <a:latin typeface="メイリオ" panose="020B0604030504040204" pitchFamily="50" charset="-128"/>
                <a:ea typeface="メイリオ" panose="020B0604030504040204" pitchFamily="50" charset="-128"/>
              </a:rPr>
              <a:t>。</a:t>
            </a:r>
            <a:endParaRPr lang="en-US" altLang="ja-JP" sz="1600" b="1" dirty="0" smtClean="0">
              <a:latin typeface="メイリオ" panose="020B0604030504040204" pitchFamily="50" charset="-128"/>
              <a:ea typeface="メイリオ" panose="020B0604030504040204" pitchFamily="50" charset="-128"/>
            </a:endParaRPr>
          </a:p>
          <a:p>
            <a:pPr defTabSz="825500">
              <a:lnSpc>
                <a:spcPct val="150000"/>
              </a:lnSpc>
              <a:defRPr sz="5100">
                <a:latin typeface="ヒラギノ角ゴ Pro W6"/>
                <a:ea typeface="ヒラギノ角ゴ Pro W6"/>
                <a:cs typeface="ヒラギノ角ゴ Pro W6"/>
                <a:sym typeface="ヒラギノ角ゴ Pro W6"/>
              </a:defRPr>
            </a:pPr>
            <a:r>
              <a:rPr lang="ja-JP" altLang="en-US" sz="1600" b="1" dirty="0" smtClean="0">
                <a:latin typeface="メイリオ" panose="020B0604030504040204" pitchFamily="50" charset="-128"/>
                <a:ea typeface="メイリオ" panose="020B0604030504040204" pitchFamily="50" charset="-128"/>
              </a:rPr>
              <a:t>直接</a:t>
            </a:r>
            <a:r>
              <a:rPr lang="ja-JP" altLang="en-US" sz="1600" b="1" dirty="0">
                <a:latin typeface="メイリオ" panose="020B0604030504040204" pitchFamily="50" charset="-128"/>
                <a:ea typeface="メイリオ" panose="020B0604030504040204" pitchFamily="50" charset="-128"/>
              </a:rPr>
              <a:t>会って、この業界に参入しようとしているこの企業のお話をさせてもらったほうが良い</a:t>
            </a:r>
            <a:r>
              <a:rPr lang="ja-JP" altLang="en-US" sz="1600" b="1" dirty="0" smtClean="0">
                <a:latin typeface="メイリオ" panose="020B0604030504040204" pitchFamily="50" charset="-128"/>
                <a:ea typeface="メイリオ" panose="020B0604030504040204" pitchFamily="50" charset="-128"/>
              </a:rPr>
              <a:t>と</a:t>
            </a:r>
            <a:endParaRPr lang="en-US" altLang="ja-JP" sz="1600" b="1" dirty="0" smtClean="0">
              <a:latin typeface="メイリオ" panose="020B0604030504040204" pitchFamily="50" charset="-128"/>
              <a:ea typeface="メイリオ" panose="020B0604030504040204" pitchFamily="50" charset="-128"/>
            </a:endParaRPr>
          </a:p>
          <a:p>
            <a:pPr defTabSz="825500">
              <a:lnSpc>
                <a:spcPct val="150000"/>
              </a:lnSpc>
              <a:defRPr sz="5100">
                <a:latin typeface="ヒラギノ角ゴ Pro W6"/>
                <a:ea typeface="ヒラギノ角ゴ Pro W6"/>
                <a:cs typeface="ヒラギノ角ゴ Pro W6"/>
                <a:sym typeface="ヒラギノ角ゴ Pro W6"/>
              </a:defRPr>
            </a:pPr>
            <a:r>
              <a:rPr lang="ja-JP" altLang="en-US" sz="1600" b="1" dirty="0" smtClean="0">
                <a:latin typeface="メイリオ" panose="020B0604030504040204" pitchFamily="50" charset="-128"/>
                <a:ea typeface="メイリオ" panose="020B0604030504040204" pitchFamily="50" charset="-128"/>
              </a:rPr>
              <a:t>思う</a:t>
            </a:r>
            <a:r>
              <a:rPr lang="ja-JP" altLang="en-US" sz="1600" b="1" dirty="0">
                <a:latin typeface="メイリオ" panose="020B0604030504040204" pitchFamily="50" charset="-128"/>
                <a:ea typeface="メイリオ" panose="020B0604030504040204" pitchFamily="50" charset="-128"/>
              </a:rPr>
              <a:t>のですが、近々のご都合はいかがですか？</a:t>
            </a:r>
          </a:p>
        </p:txBody>
      </p:sp>
      <p:sp>
        <p:nvSpPr>
          <p:cNvPr id="35843" name="Shape 134"/>
          <p:cNvSpPr>
            <a:spLocks noChangeArrowheads="1"/>
          </p:cNvSpPr>
          <p:nvPr/>
        </p:nvSpPr>
        <p:spPr bwMode="auto">
          <a:xfrm>
            <a:off x="344488" y="487189"/>
            <a:ext cx="9159875"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spAutoFit/>
          </a:bodyPr>
          <a:lstStyle/>
          <a:p>
            <a:pPr defTabSz="482600"/>
            <a:r>
              <a:rPr lang="ja-JP" altLang="en-US" sz="36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興味を持ってもらう会話例 </a:t>
            </a:r>
            <a:r>
              <a:rPr lang="en-US" altLang="ja-JP" sz="36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C</a:t>
            </a:r>
            <a:endParaRPr lang="ko-KR" sz="3600" b="1" dirty="0">
              <a:solidFill>
                <a:srgbClr val="00245B"/>
              </a:solidFill>
              <a:latin typeface="メイリオ" panose="020B0604030504040204" pitchFamily="50" charset="-128"/>
              <a:ea typeface="맑은 고딕" charset="0"/>
              <a:cs typeface="맑은 고딕" charset="0"/>
              <a:sym typeface="굴림" charset="0"/>
            </a:endParaRPr>
          </a:p>
        </p:txBody>
      </p:sp>
      <p:sp>
        <p:nvSpPr>
          <p:cNvPr id="4" name="Rectangle 1"/>
          <p:cNvSpPr>
            <a:spLocks/>
          </p:cNvSpPr>
          <p:nvPr/>
        </p:nvSpPr>
        <p:spPr bwMode="auto">
          <a:xfrm>
            <a:off x="407566" y="1700213"/>
            <a:ext cx="6201618" cy="495300"/>
          </a:xfrm>
          <a:prstGeom prst="rect">
            <a:avLst/>
          </a:prstGeom>
          <a:solidFill>
            <a:srgbClr val="01204F">
              <a:alpha val="72556"/>
            </a:srgbClr>
          </a:solidFill>
          <a:ln w="3175">
            <a:noFill/>
            <a:round/>
            <a:headEnd/>
            <a:tailEnd/>
          </a:ln>
          <a:effectLst>
            <a:outerShdw blurRad="38100" dist="26940" dir="5400000" algn="ctr" rotWithShape="0">
              <a:srgbClr val="000000">
                <a:alpha val="34998"/>
              </a:srgbClr>
            </a:outerShdw>
          </a:effectLst>
        </p:spPr>
        <p:txBody>
          <a:bodyPr lIns="37419" tIns="37419" rIns="37419" bIns="37419" anchor="ctr"/>
          <a:lstStyle/>
          <a:p>
            <a:pPr defTabSz="569913"/>
            <a:endParaRPr lang="ko-KR" sz="5200">
              <a:ea typeface="굴림" charset="0"/>
              <a:cs typeface="굴림" charset="0"/>
            </a:endParaRPr>
          </a:p>
        </p:txBody>
      </p:sp>
      <p:sp>
        <p:nvSpPr>
          <p:cNvPr id="35845" name="Rectangle 2"/>
          <p:cNvSpPr txBox="1">
            <a:spLocks noChangeArrowheads="1"/>
          </p:cNvSpPr>
          <p:nvPr/>
        </p:nvSpPr>
        <p:spPr bwMode="auto">
          <a:xfrm>
            <a:off x="560512" y="1803734"/>
            <a:ext cx="7073205"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282575" eaLnBrk="0">
              <a:defRPr sz="2200">
                <a:solidFill>
                  <a:srgbClr val="000000"/>
                </a:solidFill>
                <a:latin typeface="Helvetica" charset="0"/>
                <a:ea typeface="ＭＳ Ｐゴシック" charset="0"/>
                <a:cs typeface="Helvetica" charset="0"/>
                <a:sym typeface="Helvetica" charset="0"/>
              </a:defRPr>
            </a:lvl1pPr>
            <a:lvl2pPr marL="1292225" indent="-1047750" defTabSz="282575" eaLnBrk="0">
              <a:defRPr sz="2200">
                <a:solidFill>
                  <a:srgbClr val="000000"/>
                </a:solidFill>
                <a:latin typeface="Helvetica" charset="0"/>
                <a:ea typeface="Helvetica" charset="0"/>
                <a:cs typeface="Helvetica" charset="0"/>
                <a:sym typeface="Helvetica" charset="0"/>
              </a:defRPr>
            </a:lvl2pPr>
            <a:lvl3pPr marL="1536700" indent="-1044575" defTabSz="282575" eaLnBrk="0">
              <a:defRPr sz="2200">
                <a:solidFill>
                  <a:srgbClr val="000000"/>
                </a:solidFill>
                <a:latin typeface="Helvetica" charset="0"/>
                <a:ea typeface="Helvetica" charset="0"/>
                <a:cs typeface="Helvetica" charset="0"/>
                <a:sym typeface="Helvetica" charset="0"/>
              </a:defRPr>
            </a:lvl3pPr>
            <a:lvl4pPr marL="1782763" indent="-1044575" defTabSz="282575" eaLnBrk="0">
              <a:defRPr sz="2200">
                <a:solidFill>
                  <a:srgbClr val="000000"/>
                </a:solidFill>
                <a:latin typeface="Helvetica" charset="0"/>
                <a:ea typeface="Helvetica" charset="0"/>
                <a:cs typeface="Helvetica" charset="0"/>
                <a:sym typeface="Helvetica" charset="0"/>
              </a:defRPr>
            </a:lvl4pPr>
            <a:lvl5pPr marL="2028825" indent="-1044575" defTabSz="282575" eaLnBrk="0">
              <a:defRPr sz="2200">
                <a:solidFill>
                  <a:srgbClr val="000000"/>
                </a:solidFill>
                <a:latin typeface="Helvetica" charset="0"/>
                <a:ea typeface="Helvetica" charset="0"/>
                <a:cs typeface="Helvetica" charset="0"/>
                <a:sym typeface="Helvetica" charset="0"/>
              </a:defRPr>
            </a:lvl5pPr>
            <a:lvl6pPr marL="24860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6pPr>
            <a:lvl7pPr marL="29432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7pPr>
            <a:lvl8pPr marL="34004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8pPr>
            <a:lvl9pPr marL="38576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9pPr>
          </a:lstStyle>
          <a:p>
            <a:pPr eaLnBrk="1">
              <a:spcBef>
                <a:spcPts val="1838"/>
              </a:spcBef>
            </a:pPr>
            <a:r>
              <a:rPr lang="en-US" altLang="ko-KR" b="1" dirty="0" smtClean="0">
                <a:solidFill>
                  <a:srgbClr val="FFFFFF"/>
                </a:solidFill>
                <a:latin typeface="メイリオ" panose="020B0604030504040204" pitchFamily="50" charset="-128"/>
                <a:ea typeface="メイリオ" panose="020B0604030504040204" pitchFamily="50" charset="-128"/>
                <a:cs typeface="굴림" charset="0"/>
              </a:rPr>
              <a:t>C:</a:t>
            </a:r>
            <a:r>
              <a:rPr lang="ja-JP" altLang="en-US" b="1" dirty="0">
                <a:solidFill>
                  <a:srgbClr val="FFFFFF"/>
                </a:solidFill>
                <a:latin typeface="メイリオ" panose="020B0604030504040204" pitchFamily="50" charset="-128"/>
                <a:ea typeface="メイリオ" panose="020B0604030504040204" pitchFamily="50" charset="-128"/>
                <a:cs typeface="굴림" charset="0"/>
              </a:rPr>
              <a:t> </a:t>
            </a:r>
            <a:r>
              <a:rPr lang="ja-JP" altLang="en-US" b="1" dirty="0" smtClean="0">
                <a:solidFill>
                  <a:srgbClr val="FFFFFF"/>
                </a:solidFill>
                <a:latin typeface="メイリオ" panose="020B0604030504040204" pitchFamily="50" charset="-128"/>
                <a:ea typeface="メイリオ" panose="020B0604030504040204" pitchFamily="50" charset="-128"/>
                <a:cs typeface="굴림" charset="0"/>
              </a:rPr>
              <a:t>どうやって？何をしなければなりませんか？</a:t>
            </a:r>
            <a:endParaRPr lang="ko-KR" dirty="0">
              <a:solidFill>
                <a:schemeClr val="bg1"/>
              </a:solidFill>
              <a:latin typeface="メイリオ" panose="020B0604030504040204" pitchFamily="50" charset="-128"/>
              <a:ea typeface="굴림" charset="0"/>
              <a:cs typeface="굴림" charset="0"/>
              <a:sym typeface="굴림" charset="0"/>
            </a:endParaRPr>
          </a:p>
        </p:txBody>
      </p:sp>
    </p:spTree>
    <p:extLst>
      <p:ext uri="{BB962C8B-B14F-4D97-AF65-F5344CB8AC3E}">
        <p14:creationId xmlns:p14="http://schemas.microsoft.com/office/powerpoint/2010/main" val="257935563"/>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image1.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26909" y="6205538"/>
            <a:ext cx="877888" cy="282575"/>
          </a:xfrm>
          <a:prstGeom prst="rect">
            <a:avLst/>
          </a:prstGeom>
          <a:noFill/>
          <a:ln>
            <a:noFill/>
          </a:ln>
          <a:effectLst>
            <a:outerShdw blurRad="88900" dist="67799" dir="5400000" algn="ctr" rotWithShape="0">
              <a:srgbClr val="000000">
                <a:alpha val="25464"/>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50180" name="Rectangle 3"/>
          <p:cNvSpPr>
            <a:spLocks/>
          </p:cNvSpPr>
          <p:nvPr/>
        </p:nvSpPr>
        <p:spPr bwMode="auto">
          <a:xfrm>
            <a:off x="1496740" y="1844824"/>
            <a:ext cx="8950325" cy="27699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spAutoFit/>
          </a:bodyPr>
          <a:lstStyle/>
          <a:p>
            <a:pPr marL="514350" indent="-514350" defTabSz="361950">
              <a:lnSpc>
                <a:spcPct val="120000"/>
              </a:lnSpc>
              <a:buFontTx/>
              <a:buAutoNum type="arabicPeriod"/>
            </a:pPr>
            <a:r>
              <a:rPr lang="ko-KR" sz="3000" b="1" dirty="0">
                <a:solidFill>
                  <a:srgbClr val="262626"/>
                </a:solidFill>
                <a:latin typeface="メイリオ" panose="020B0604030504040204" pitchFamily="50" charset="-128"/>
                <a:ea typeface="맑은 고딕" charset="0"/>
                <a:cs typeface="맑은 고딕" charset="0"/>
              </a:rPr>
              <a:t>PBR </a:t>
            </a:r>
            <a:r>
              <a:rPr lang="ko-KR" sz="2000" dirty="0">
                <a:solidFill>
                  <a:srgbClr val="262626"/>
                </a:solidFill>
                <a:latin typeface="メイリオ" panose="020B0604030504040204" pitchFamily="50" charset="-128"/>
                <a:ea typeface="맑은 고딕" charset="0"/>
                <a:cs typeface="맑은 고딕" charset="0"/>
              </a:rPr>
              <a:t>(</a:t>
            </a:r>
            <a:r>
              <a:rPr lang="en-US" altLang="ko-KR" sz="2000" dirty="0">
                <a:solidFill>
                  <a:srgbClr val="262626"/>
                </a:solidFill>
                <a:latin typeface="メイリオ" panose="020B0604030504040204" pitchFamily="50" charset="-128"/>
                <a:ea typeface="メイリオ" panose="020B0604030504040204" pitchFamily="50" charset="-128"/>
                <a:cs typeface="맑은 고딕" charset="0"/>
              </a:rPr>
              <a:t>Private</a:t>
            </a:r>
            <a:r>
              <a:rPr lang="ko-KR" altLang="en-US" sz="2000" dirty="0">
                <a:solidFill>
                  <a:srgbClr val="262626"/>
                </a:solidFill>
                <a:latin typeface="メイリオ" panose="020B0604030504040204" pitchFamily="50" charset="-128"/>
                <a:ea typeface="맑은 고딕" charset="0"/>
                <a:cs typeface="맑은 고딕" charset="0"/>
              </a:rPr>
              <a:t> </a:t>
            </a:r>
            <a:r>
              <a:rPr lang="en-US" altLang="ko-KR" sz="2000" dirty="0">
                <a:solidFill>
                  <a:srgbClr val="262626"/>
                </a:solidFill>
                <a:latin typeface="メイリオ" panose="020B0604030504040204" pitchFamily="50" charset="-128"/>
                <a:ea typeface="メイリオ" panose="020B0604030504040204" pitchFamily="50" charset="-128"/>
                <a:cs typeface="맑은 고딕" charset="0"/>
              </a:rPr>
              <a:t>Business Reception</a:t>
            </a:r>
            <a:r>
              <a:rPr lang="ko-KR" sz="2000" dirty="0">
                <a:solidFill>
                  <a:srgbClr val="262626"/>
                </a:solidFill>
                <a:latin typeface="メイリオ" panose="020B0604030504040204" pitchFamily="50" charset="-128"/>
                <a:ea typeface="맑은 고딕" charset="0"/>
                <a:cs typeface="맑은 고딕" charset="0"/>
              </a:rPr>
              <a:t>)</a:t>
            </a:r>
            <a:endParaRPr lang="en-US" altLang="ko-KR" sz="2000" dirty="0">
              <a:solidFill>
                <a:srgbClr val="262626"/>
              </a:solidFill>
              <a:latin typeface="メイリオ" panose="020B0604030504040204" pitchFamily="50" charset="-128"/>
              <a:ea typeface="メイリオ" panose="020B0604030504040204" pitchFamily="50" charset="-128"/>
              <a:cs typeface="맑은 고딕" charset="0"/>
            </a:endParaRPr>
          </a:p>
          <a:p>
            <a:pPr defTabSz="361950">
              <a:lnSpc>
                <a:spcPct val="120000"/>
              </a:lnSpc>
            </a:pPr>
            <a:r>
              <a:rPr lang="en-US" altLang="ko-KR" sz="3000" dirty="0" smtClean="0">
                <a:solidFill>
                  <a:srgbClr val="262626"/>
                </a:solidFill>
                <a:latin typeface="メイリオ" panose="020B0604030504040204" pitchFamily="50" charset="-128"/>
                <a:ea typeface="メイリオ" panose="020B0604030504040204" pitchFamily="50" charset="-128"/>
                <a:cs typeface="맑은 고딕" charset="0"/>
              </a:rPr>
              <a:t>-</a:t>
            </a:r>
            <a:r>
              <a:rPr lang="ja-JP" altLang="en-US" sz="3000" dirty="0">
                <a:solidFill>
                  <a:srgbClr val="262626"/>
                </a:solidFill>
                <a:latin typeface="メイリオ" panose="020B0604030504040204" pitchFamily="50" charset="-128"/>
                <a:ea typeface="メイリオ" panose="020B0604030504040204" pitchFamily="50" charset="-128"/>
                <a:cs typeface="맑은 고딕" charset="0"/>
              </a:rPr>
              <a:t> </a:t>
            </a:r>
            <a:r>
              <a:rPr lang="ja-JP" altLang="en-US" sz="3000" dirty="0" smtClean="0">
                <a:solidFill>
                  <a:srgbClr val="262626"/>
                </a:solidFill>
                <a:latin typeface="メイリオ" panose="020B0604030504040204" pitchFamily="50" charset="-128"/>
                <a:ea typeface="メイリオ" panose="020B0604030504040204" pitchFamily="50" charset="-128"/>
                <a:cs typeface="맑은 고딕" charset="0"/>
              </a:rPr>
              <a:t>小規模ミーティング</a:t>
            </a:r>
            <a:endParaRPr lang="en-US" altLang="ja-JP" sz="3000" dirty="0" smtClean="0">
              <a:solidFill>
                <a:srgbClr val="262626"/>
              </a:solidFill>
              <a:latin typeface="メイリオ" panose="020B0604030504040204" pitchFamily="50" charset="-128"/>
              <a:ea typeface="メイリオ" panose="020B0604030504040204" pitchFamily="50" charset="-128"/>
              <a:cs typeface="맑은 고딕" charset="0"/>
            </a:endParaRPr>
          </a:p>
          <a:p>
            <a:pPr defTabSz="361950">
              <a:lnSpc>
                <a:spcPct val="120000"/>
              </a:lnSpc>
            </a:pPr>
            <a:endParaRPr lang="ko-KR" sz="3000" dirty="0">
              <a:solidFill>
                <a:srgbClr val="262626"/>
              </a:solidFill>
              <a:latin typeface="メイリオ" panose="020B0604030504040204" pitchFamily="50" charset="-128"/>
              <a:ea typeface="맑은 고딕" charset="0"/>
              <a:cs typeface="맑은 고딕" charset="0"/>
            </a:endParaRPr>
          </a:p>
          <a:p>
            <a:pPr marL="514350" indent="-514350" defTabSz="361950">
              <a:lnSpc>
                <a:spcPct val="120000"/>
              </a:lnSpc>
            </a:pPr>
            <a:r>
              <a:rPr lang="ko-KR" sz="3000" b="1" dirty="0">
                <a:solidFill>
                  <a:srgbClr val="262626"/>
                </a:solidFill>
                <a:latin typeface="メイリオ" panose="020B0604030504040204" pitchFamily="50" charset="-128"/>
                <a:ea typeface="맑은 고딕" charset="0"/>
                <a:cs typeface="맑은 고딕" charset="0"/>
              </a:rPr>
              <a:t>2. BOM</a:t>
            </a:r>
            <a:r>
              <a:rPr lang="ko-KR" sz="3000" dirty="0">
                <a:solidFill>
                  <a:srgbClr val="262626"/>
                </a:solidFill>
                <a:latin typeface="メイリオ" panose="020B0604030504040204" pitchFamily="50" charset="-128"/>
                <a:ea typeface="맑은 고딕" charset="0"/>
                <a:cs typeface="맑은 고딕" charset="0"/>
              </a:rPr>
              <a:t> </a:t>
            </a:r>
            <a:r>
              <a:rPr lang="ko-KR" sz="2000" dirty="0">
                <a:solidFill>
                  <a:srgbClr val="262626"/>
                </a:solidFill>
                <a:latin typeface="メイリオ" panose="020B0604030504040204" pitchFamily="50" charset="-128"/>
                <a:ea typeface="맑은 고딕" charset="0"/>
                <a:cs typeface="맑은 고딕" charset="0"/>
              </a:rPr>
              <a:t>(</a:t>
            </a:r>
            <a:r>
              <a:rPr lang="en-US" altLang="ko-KR" sz="2000" dirty="0">
                <a:solidFill>
                  <a:srgbClr val="262626"/>
                </a:solidFill>
                <a:latin typeface="メイリオ" panose="020B0604030504040204" pitchFamily="50" charset="-128"/>
                <a:ea typeface="メイリオ" panose="020B0604030504040204" pitchFamily="50" charset="-128"/>
                <a:cs typeface="맑은 고딕" charset="0"/>
                <a:sym typeface="굴림" charset="0"/>
              </a:rPr>
              <a:t>Business Opportunity Meeting</a:t>
            </a:r>
            <a:r>
              <a:rPr lang="ko-KR" sz="2000" dirty="0">
                <a:solidFill>
                  <a:srgbClr val="262626"/>
                </a:solidFill>
                <a:latin typeface="メイリオ" panose="020B0604030504040204" pitchFamily="50" charset="-128"/>
                <a:ea typeface="맑은 고딕" charset="0"/>
                <a:cs typeface="맑은 고딕" charset="0"/>
              </a:rPr>
              <a:t>)</a:t>
            </a:r>
            <a:endParaRPr lang="en-US" altLang="ko-KR" sz="2000" dirty="0">
              <a:solidFill>
                <a:srgbClr val="262626"/>
              </a:solidFill>
              <a:latin typeface="メイリオ" panose="020B0604030504040204" pitchFamily="50" charset="-128"/>
              <a:ea typeface="メイリオ" panose="020B0604030504040204" pitchFamily="50" charset="-128"/>
              <a:cs typeface="맑은 고딕" charset="0"/>
            </a:endParaRPr>
          </a:p>
          <a:p>
            <a:pPr defTabSz="361950">
              <a:lnSpc>
                <a:spcPct val="120000"/>
              </a:lnSpc>
            </a:pPr>
            <a:r>
              <a:rPr lang="en-US" altLang="ko-KR" sz="3000" dirty="0" smtClean="0">
                <a:solidFill>
                  <a:srgbClr val="262626"/>
                </a:solidFill>
                <a:latin typeface="メイリオ" panose="020B0604030504040204" pitchFamily="50" charset="-128"/>
                <a:ea typeface="メイリオ" panose="020B0604030504040204" pitchFamily="50" charset="-128"/>
                <a:cs typeface="맑은 고딕" charset="0"/>
              </a:rPr>
              <a:t>- </a:t>
            </a:r>
            <a:r>
              <a:rPr lang="ja-JP" altLang="en-US" sz="3000" dirty="0" smtClean="0">
                <a:solidFill>
                  <a:srgbClr val="262626"/>
                </a:solidFill>
                <a:latin typeface="メイリオ" panose="020B0604030504040204" pitchFamily="50" charset="-128"/>
                <a:ea typeface="メイリオ" panose="020B0604030504040204" pitchFamily="50" charset="-128"/>
                <a:cs typeface="맑은 고딕" charset="0"/>
              </a:rPr>
              <a:t>大規模ミーティング</a:t>
            </a:r>
            <a:endParaRPr lang="ko-KR" sz="3000" dirty="0">
              <a:solidFill>
                <a:srgbClr val="262626"/>
              </a:solidFill>
              <a:latin typeface="メイリオ" panose="020B0604030504040204" pitchFamily="50" charset="-128"/>
              <a:ea typeface="맑은 고딕" charset="0"/>
              <a:cs typeface="맑은 고딕" charset="0"/>
            </a:endParaRPr>
          </a:p>
        </p:txBody>
      </p:sp>
      <p:sp>
        <p:nvSpPr>
          <p:cNvPr id="7" name="Rectangle 3"/>
          <p:cNvSpPr>
            <a:spLocks/>
          </p:cNvSpPr>
          <p:nvPr/>
        </p:nvSpPr>
        <p:spPr bwMode="auto">
          <a:xfrm>
            <a:off x="992560" y="651124"/>
            <a:ext cx="8693150" cy="7694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spAutoFit/>
          </a:bodyPr>
          <a:lstStyle/>
          <a:p>
            <a:pPr defTabSz="339725"/>
            <a:r>
              <a:rPr lang="en-US" altLang="ko-KR" sz="5000" b="1" dirty="0" smtClean="0">
                <a:solidFill>
                  <a:srgbClr val="00245B"/>
                </a:solidFill>
                <a:latin typeface="맑은 고딕" charset="0"/>
                <a:ea typeface="맑은 고딕" charset="0"/>
                <a:cs typeface="맑은 고딕" charset="0"/>
                <a:sym typeface="굴림" charset="0"/>
              </a:rPr>
              <a:t>Step </a:t>
            </a:r>
            <a:r>
              <a:rPr lang="en-US" altLang="ko-KR" sz="5000" b="1" dirty="0">
                <a:solidFill>
                  <a:srgbClr val="00245B"/>
                </a:solidFill>
                <a:latin typeface="맑은 고딕" charset="0"/>
                <a:ea typeface="맑은 고딕" charset="0"/>
                <a:cs typeface="맑은 고딕" charset="0"/>
                <a:sym typeface="굴림" charset="0"/>
              </a:rPr>
              <a:t>2</a:t>
            </a:r>
            <a:r>
              <a:rPr lang="en-US" altLang="ko-KR" sz="5000" b="1" dirty="0" smtClean="0">
                <a:solidFill>
                  <a:srgbClr val="00245B"/>
                </a:solidFill>
                <a:latin typeface="맑은 고딕" charset="0"/>
                <a:ea typeface="맑은 고딕" charset="0"/>
                <a:cs typeface="맑은 고딕" charset="0"/>
                <a:sym typeface="굴림" charset="0"/>
              </a:rPr>
              <a:t>.</a:t>
            </a:r>
            <a:r>
              <a:rPr lang="ko-KR" altLang="en-US" sz="5000" b="1" dirty="0" smtClean="0">
                <a:solidFill>
                  <a:srgbClr val="00245B"/>
                </a:solidFill>
                <a:latin typeface="맑은 고딕" charset="0"/>
                <a:ea typeface="맑은 고딕" charset="0"/>
                <a:cs typeface="맑은 고딕" charset="0"/>
                <a:sym typeface="굴림" charset="0"/>
              </a:rPr>
              <a:t> </a:t>
            </a:r>
            <a:r>
              <a:rPr lang="ja-JP" altLang="en-US" sz="44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プレゼンテ</a:t>
            </a:r>
            <a:r>
              <a:rPr lang="en-US" altLang="ja-JP" sz="44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a:t>
            </a:r>
            <a:r>
              <a:rPr lang="ja-JP" altLang="en-US" sz="44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ション</a:t>
            </a:r>
            <a:endParaRPr lang="ko-KR" sz="4400" b="1" dirty="0">
              <a:solidFill>
                <a:srgbClr val="00245B"/>
              </a:solidFill>
              <a:latin typeface="メイリオ" panose="020B0604030504040204" pitchFamily="50" charset="-128"/>
              <a:ea typeface="맑은 고딕" charset="0"/>
              <a:cs typeface="맑은 고딕" charset="0"/>
            </a:endParaRPr>
          </a:p>
        </p:txBody>
      </p:sp>
    </p:spTree>
    <p:extLst>
      <p:ext uri="{BB962C8B-B14F-4D97-AF65-F5344CB8AC3E}">
        <p14:creationId xmlns:p14="http://schemas.microsoft.com/office/powerpoint/2010/main" val="1586880209"/>
      </p:ext>
    </p:extLst>
  </p:cSld>
  <p:clrMapOvr>
    <a:masterClrMapping/>
  </p:clrMapOvr>
  <p:transition spd="med">
    <p:dissolv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image1.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26909" y="6205538"/>
            <a:ext cx="877888" cy="282575"/>
          </a:xfrm>
          <a:prstGeom prst="rect">
            <a:avLst/>
          </a:prstGeom>
          <a:noFill/>
          <a:ln>
            <a:noFill/>
          </a:ln>
          <a:effectLst>
            <a:outerShdw blurRad="88900" dist="67799" dir="5400000" algn="ctr" rotWithShape="0">
              <a:srgbClr val="000000">
                <a:alpha val="25464"/>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5" name="Rectangle 2"/>
          <p:cNvSpPr>
            <a:spLocks/>
          </p:cNvSpPr>
          <p:nvPr/>
        </p:nvSpPr>
        <p:spPr bwMode="auto">
          <a:xfrm>
            <a:off x="1640632" y="1844824"/>
            <a:ext cx="8747125" cy="38779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spAutoFit/>
          </a:bodyPr>
          <a:lstStyle/>
          <a:p>
            <a:pPr marL="514350" indent="-514350" defTabSz="361950">
              <a:lnSpc>
                <a:spcPct val="150000"/>
              </a:lnSpc>
              <a:buFontTx/>
              <a:buAutoNum type="arabicPeriod"/>
            </a:pPr>
            <a:r>
              <a:rPr lang="ja-JP" altLang="en-US" sz="2800" b="1" dirty="0" smtClean="0">
                <a:solidFill>
                  <a:srgbClr val="262626"/>
                </a:solidFill>
                <a:latin typeface="メイリオ" panose="020B0604030504040204" pitchFamily="50" charset="-128"/>
                <a:ea typeface="メイリオ" panose="020B0604030504040204" pitchFamily="50" charset="-128"/>
                <a:cs typeface="맑은 고딕" charset="0"/>
              </a:rPr>
              <a:t>ビジネスのスタート</a:t>
            </a:r>
            <a:endParaRPr lang="en-US" altLang="ja-JP" sz="2800" b="1" dirty="0" smtClean="0">
              <a:solidFill>
                <a:srgbClr val="262626"/>
              </a:solidFill>
              <a:latin typeface="メイリオ" panose="020B0604030504040204" pitchFamily="50" charset="-128"/>
              <a:ea typeface="メイリオ" panose="020B0604030504040204" pitchFamily="50" charset="-128"/>
              <a:cs typeface="맑은 고딕" charset="0"/>
            </a:endParaRPr>
          </a:p>
          <a:p>
            <a:pPr marL="514350" indent="-514350" defTabSz="361950">
              <a:lnSpc>
                <a:spcPct val="150000"/>
              </a:lnSpc>
              <a:buFontTx/>
              <a:buAutoNum type="arabicPeriod"/>
            </a:pPr>
            <a:r>
              <a:rPr lang="ja-JP" altLang="en-US" sz="2800" b="1" dirty="0" smtClean="0">
                <a:solidFill>
                  <a:srgbClr val="262626"/>
                </a:solidFill>
                <a:latin typeface="メイリオ" panose="020B0604030504040204" pitchFamily="50" charset="-128"/>
                <a:ea typeface="メイリオ" panose="020B0604030504040204" pitchFamily="50" charset="-128"/>
                <a:cs typeface="맑은 고딕" charset="0"/>
              </a:rPr>
              <a:t>コンペンセーション・プラン</a:t>
            </a:r>
            <a:endParaRPr lang="en-US" altLang="ja-JP" sz="2800" b="1" dirty="0" smtClean="0">
              <a:solidFill>
                <a:srgbClr val="262626"/>
              </a:solidFill>
              <a:latin typeface="メイリオ" panose="020B0604030504040204" pitchFamily="50" charset="-128"/>
              <a:ea typeface="メイリオ" panose="020B0604030504040204" pitchFamily="50" charset="-128"/>
              <a:cs typeface="맑은 고딕" charset="0"/>
            </a:endParaRPr>
          </a:p>
          <a:p>
            <a:pPr marL="514350" indent="-514350" defTabSz="361950">
              <a:lnSpc>
                <a:spcPct val="150000"/>
              </a:lnSpc>
              <a:buFontTx/>
              <a:buAutoNum type="arabicPeriod"/>
            </a:pPr>
            <a:r>
              <a:rPr lang="ja-JP" altLang="en-US" sz="2800" b="1" dirty="0" smtClean="0">
                <a:solidFill>
                  <a:srgbClr val="262626"/>
                </a:solidFill>
                <a:latin typeface="メイリオ" panose="020B0604030504040204" pitchFamily="50" charset="-128"/>
                <a:ea typeface="メイリオ" panose="020B0604030504040204" pitchFamily="50" charset="-128"/>
                <a:cs typeface="맑은 고딕" charset="0"/>
              </a:rPr>
              <a:t>カスタマー獲得</a:t>
            </a:r>
            <a:endParaRPr lang="en-US" altLang="ja-JP" sz="2800" b="1" dirty="0" smtClean="0">
              <a:solidFill>
                <a:srgbClr val="262626"/>
              </a:solidFill>
              <a:latin typeface="メイリオ" panose="020B0604030504040204" pitchFamily="50" charset="-128"/>
              <a:ea typeface="メイリオ" panose="020B0604030504040204" pitchFamily="50" charset="-128"/>
              <a:cs typeface="맑은 고딕" charset="0"/>
            </a:endParaRPr>
          </a:p>
          <a:p>
            <a:pPr marL="514350" indent="-514350" defTabSz="361950">
              <a:lnSpc>
                <a:spcPct val="150000"/>
              </a:lnSpc>
              <a:buFontTx/>
              <a:buAutoNum type="arabicPeriod"/>
            </a:pPr>
            <a:r>
              <a:rPr lang="ja-JP" altLang="en-US" sz="2800" b="1" dirty="0" smtClean="0">
                <a:solidFill>
                  <a:srgbClr val="262626"/>
                </a:solidFill>
                <a:latin typeface="メイリオ" panose="020B0604030504040204" pitchFamily="50" charset="-128"/>
                <a:ea typeface="メイリオ" panose="020B0604030504040204" pitchFamily="50" charset="-128"/>
                <a:cs typeface="맑은 고딕" charset="0"/>
              </a:rPr>
              <a:t>チームビルディング</a:t>
            </a:r>
            <a:endParaRPr lang="en-US" altLang="ja-JP" sz="2800" b="1" dirty="0" smtClean="0">
              <a:solidFill>
                <a:srgbClr val="262626"/>
              </a:solidFill>
              <a:latin typeface="メイリオ" panose="020B0604030504040204" pitchFamily="50" charset="-128"/>
              <a:ea typeface="メイリオ" panose="020B0604030504040204" pitchFamily="50" charset="-128"/>
              <a:cs typeface="맑은 고딕" charset="0"/>
            </a:endParaRPr>
          </a:p>
          <a:p>
            <a:pPr marL="514350" indent="-514350" defTabSz="361950">
              <a:lnSpc>
                <a:spcPct val="150000"/>
              </a:lnSpc>
              <a:buFontTx/>
              <a:buAutoNum type="arabicPeriod"/>
            </a:pPr>
            <a:r>
              <a:rPr lang="ja-JP" altLang="en-US" sz="2800" b="1" dirty="0" smtClean="0">
                <a:solidFill>
                  <a:srgbClr val="262626"/>
                </a:solidFill>
                <a:latin typeface="メイリオ" panose="020B0604030504040204" pitchFamily="50" charset="-128"/>
                <a:ea typeface="メイリオ" panose="020B0604030504040204" pitchFamily="50" charset="-128"/>
                <a:cs typeface="맑은 고딕" charset="0"/>
              </a:rPr>
              <a:t>ビジネスエチケット</a:t>
            </a:r>
            <a:endParaRPr lang="en-US" altLang="ja-JP" sz="2800" b="1" dirty="0" smtClean="0">
              <a:solidFill>
                <a:srgbClr val="262626"/>
              </a:solidFill>
              <a:latin typeface="メイリオ" panose="020B0604030504040204" pitchFamily="50" charset="-128"/>
              <a:ea typeface="メイリオ" panose="020B0604030504040204" pitchFamily="50" charset="-128"/>
              <a:cs typeface="맑은 고딕" charset="0"/>
            </a:endParaRPr>
          </a:p>
          <a:p>
            <a:pPr marL="514350" indent="-514350" defTabSz="361950">
              <a:lnSpc>
                <a:spcPct val="150000"/>
              </a:lnSpc>
              <a:buFontTx/>
              <a:buAutoNum type="arabicPeriod"/>
            </a:pPr>
            <a:r>
              <a:rPr lang="ja-JP" altLang="en-US" sz="2800" b="1" dirty="0" smtClean="0">
                <a:solidFill>
                  <a:srgbClr val="262626"/>
                </a:solidFill>
                <a:latin typeface="メイリオ" panose="020B0604030504040204" pitchFamily="50" charset="-128"/>
                <a:ea typeface="メイリオ" panose="020B0604030504040204" pitchFamily="50" charset="-128"/>
                <a:cs typeface="맑은 고딕" charset="0"/>
              </a:rPr>
              <a:t>システム </a:t>
            </a:r>
            <a:r>
              <a:rPr lang="en-US" altLang="ja-JP" sz="2800" b="1" dirty="0" smtClean="0">
                <a:solidFill>
                  <a:srgbClr val="262626"/>
                </a:solidFill>
                <a:latin typeface="メイリオ" panose="020B0604030504040204" pitchFamily="50" charset="-128"/>
                <a:ea typeface="メイリオ" panose="020B0604030504040204" pitchFamily="50" charset="-128"/>
                <a:cs typeface="맑은 고딕" charset="0"/>
              </a:rPr>
              <a:t>&amp; </a:t>
            </a:r>
            <a:r>
              <a:rPr lang="ja-JP" altLang="en-US" sz="2800" b="1" dirty="0" smtClean="0">
                <a:solidFill>
                  <a:srgbClr val="262626"/>
                </a:solidFill>
                <a:latin typeface="メイリオ" panose="020B0604030504040204" pitchFamily="50" charset="-128"/>
                <a:ea typeface="メイリオ" panose="020B0604030504040204" pitchFamily="50" charset="-128"/>
                <a:cs typeface="맑은 고딕" charset="0"/>
              </a:rPr>
              <a:t>イベント</a:t>
            </a:r>
            <a:endParaRPr lang="ko-KR" altLang="en-US" sz="2800" b="1" dirty="0">
              <a:solidFill>
                <a:srgbClr val="262626"/>
              </a:solidFill>
              <a:latin typeface="メイリオ" panose="020B0604030504040204" pitchFamily="50" charset="-128"/>
              <a:ea typeface="맑은 고딕" charset="0"/>
              <a:cs typeface="맑은 고딕" charset="0"/>
            </a:endParaRPr>
          </a:p>
        </p:txBody>
      </p:sp>
      <p:sp>
        <p:nvSpPr>
          <p:cNvPr id="8" name="Rectangle 3"/>
          <p:cNvSpPr>
            <a:spLocks/>
          </p:cNvSpPr>
          <p:nvPr/>
        </p:nvSpPr>
        <p:spPr bwMode="auto">
          <a:xfrm>
            <a:off x="992560" y="651124"/>
            <a:ext cx="9289032" cy="7694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nchor="ctr">
            <a:spAutoFit/>
          </a:bodyPr>
          <a:lstStyle/>
          <a:p>
            <a:pPr defTabSz="339725"/>
            <a:r>
              <a:rPr lang="en-US" altLang="ko-KR" sz="5000" b="1" dirty="0" smtClean="0">
                <a:solidFill>
                  <a:srgbClr val="00245B"/>
                </a:solidFill>
                <a:latin typeface="맑은 고딕" charset="0"/>
                <a:ea typeface="맑은 고딕" charset="0"/>
                <a:cs typeface="맑은 고딕" charset="0"/>
                <a:sym typeface="굴림" charset="0"/>
              </a:rPr>
              <a:t>Step </a:t>
            </a:r>
            <a:r>
              <a:rPr lang="en-US" altLang="ko-KR" sz="5000" b="1" dirty="0">
                <a:solidFill>
                  <a:srgbClr val="00245B"/>
                </a:solidFill>
                <a:latin typeface="맑은 고딕" charset="0"/>
                <a:ea typeface="맑은 고딕" charset="0"/>
                <a:cs typeface="맑은 고딕" charset="0"/>
                <a:sym typeface="굴림" charset="0"/>
              </a:rPr>
              <a:t>3</a:t>
            </a:r>
            <a:r>
              <a:rPr lang="en-US" altLang="ko-KR" sz="5000" b="1" dirty="0" smtClean="0">
                <a:solidFill>
                  <a:srgbClr val="00245B"/>
                </a:solidFill>
                <a:latin typeface="맑은 고딕" charset="0"/>
                <a:ea typeface="맑은 고딕" charset="0"/>
                <a:cs typeface="맑은 고딕" charset="0"/>
                <a:sym typeface="굴림" charset="0"/>
              </a:rPr>
              <a:t>.</a:t>
            </a:r>
            <a:r>
              <a:rPr lang="ja-JP" altLang="en-US" sz="5000" b="1" dirty="0" smtClean="0">
                <a:solidFill>
                  <a:srgbClr val="00245B"/>
                </a:solidFill>
                <a:latin typeface="맑은 고딕" charset="0"/>
                <a:ea typeface="맑은 고딕" charset="0"/>
                <a:cs typeface="맑은 고딕" charset="0"/>
                <a:sym typeface="굴림" charset="0"/>
              </a:rPr>
              <a:t> </a:t>
            </a:r>
            <a:r>
              <a:rPr lang="ja-JP" altLang="en-US" sz="44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システムトレーニング</a:t>
            </a:r>
            <a:endParaRPr lang="ko-KR" altLang="ja-JP" sz="4400" b="1" dirty="0">
              <a:solidFill>
                <a:srgbClr val="00245B"/>
              </a:solidFill>
              <a:latin typeface="メイリオ" panose="020B0604030504040204" pitchFamily="50" charset="-128"/>
              <a:ea typeface="맑은 고딕" charset="0"/>
              <a:cs typeface="맑은 고딕" charset="0"/>
            </a:endParaRPr>
          </a:p>
        </p:txBody>
      </p:sp>
    </p:spTree>
    <p:extLst>
      <p:ext uri="{BB962C8B-B14F-4D97-AF65-F5344CB8AC3E}">
        <p14:creationId xmlns:p14="http://schemas.microsoft.com/office/powerpoint/2010/main" val="1608405857"/>
      </p:ext>
    </p:extLst>
  </p:cSld>
  <p:clrMapOvr>
    <a:masterClrMapping/>
  </p:clrMapOvr>
  <p:transition spd="med">
    <p:dissolv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image1.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26909" y="6205538"/>
            <a:ext cx="877888" cy="282575"/>
          </a:xfrm>
          <a:prstGeom prst="rect">
            <a:avLst/>
          </a:prstGeom>
          <a:noFill/>
          <a:ln>
            <a:noFill/>
          </a:ln>
          <a:effectLst>
            <a:outerShdw blurRad="88900" dist="67799" dir="5400000" algn="ctr" rotWithShape="0">
              <a:srgbClr val="000000">
                <a:alpha val="25464"/>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6" name="Rectangle 3"/>
          <p:cNvSpPr>
            <a:spLocks/>
          </p:cNvSpPr>
          <p:nvPr/>
        </p:nvSpPr>
        <p:spPr bwMode="auto">
          <a:xfrm>
            <a:off x="1496616" y="651124"/>
            <a:ext cx="8693150" cy="7694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spAutoFit/>
          </a:bodyPr>
          <a:lstStyle/>
          <a:p>
            <a:pPr defTabSz="339725"/>
            <a:r>
              <a:rPr lang="en-US" altLang="ko-KR" sz="5000" b="1" dirty="0" smtClean="0">
                <a:solidFill>
                  <a:srgbClr val="00245B"/>
                </a:solidFill>
                <a:latin typeface="맑은 고딕" charset="0"/>
                <a:ea typeface="맑은 고딕" charset="0"/>
                <a:cs typeface="맑은 고딕" charset="0"/>
                <a:sym typeface="굴림" charset="0"/>
              </a:rPr>
              <a:t>Step 4.</a:t>
            </a:r>
            <a:endParaRPr lang="ko-KR" sz="4800" b="1" dirty="0">
              <a:solidFill>
                <a:srgbClr val="00245B"/>
              </a:solidFill>
              <a:latin typeface="メイリオ" panose="020B0604030504040204" pitchFamily="50" charset="-128"/>
              <a:ea typeface="맑은 고딕" charset="0"/>
              <a:cs typeface="맑은 고딕" charset="0"/>
            </a:endParaRPr>
          </a:p>
        </p:txBody>
      </p:sp>
      <p:sp>
        <p:nvSpPr>
          <p:cNvPr id="2" name="正方形/長方形 1"/>
          <p:cNvSpPr/>
          <p:nvPr/>
        </p:nvSpPr>
        <p:spPr>
          <a:xfrm>
            <a:off x="2648744" y="3026569"/>
            <a:ext cx="4995855" cy="646331"/>
          </a:xfrm>
          <a:prstGeom prst="rect">
            <a:avLst/>
          </a:prstGeom>
        </p:spPr>
        <p:txBody>
          <a:bodyPr wrap="none">
            <a:spAutoFit/>
          </a:bodyPr>
          <a:lstStyle/>
          <a:p>
            <a:pPr defTabSz="339725"/>
            <a:r>
              <a:rPr lang="en-US" altLang="ko-KR" sz="3600" b="1" dirty="0" smtClean="0">
                <a:solidFill>
                  <a:srgbClr val="00245B"/>
                </a:solidFill>
                <a:latin typeface="メイリオ" panose="020B0604030504040204" pitchFamily="50" charset="-128"/>
                <a:ea typeface="メイリオ" panose="020B0604030504040204" pitchFamily="50" charset="-128"/>
                <a:cs typeface="맑은 고딕" charset="0"/>
              </a:rPr>
              <a:t>Step.1 – 3</a:t>
            </a:r>
            <a:r>
              <a:rPr lang="ja-JP" altLang="en-US" sz="3600" b="1" dirty="0" smtClean="0">
                <a:solidFill>
                  <a:srgbClr val="00245B"/>
                </a:solidFill>
                <a:latin typeface="メイリオ" panose="020B0604030504040204" pitchFamily="50" charset="-128"/>
                <a:ea typeface="メイリオ" panose="020B0604030504040204" pitchFamily="50" charset="-128"/>
                <a:cs typeface="맑은 고딕" charset="0"/>
              </a:rPr>
              <a:t>を繰り返す</a:t>
            </a:r>
            <a:endParaRPr lang="ko-KR" altLang="ja-JP" sz="3600" b="1" dirty="0">
              <a:solidFill>
                <a:srgbClr val="00245B"/>
              </a:solidFill>
              <a:latin typeface="メイリオ" panose="020B0604030504040204" pitchFamily="50" charset="-128"/>
              <a:ea typeface="맑은 고딕" charset="0"/>
              <a:cs typeface="맑은 고딕" charset="0"/>
            </a:endParaRPr>
          </a:p>
        </p:txBody>
      </p:sp>
    </p:spTree>
    <p:extLst>
      <p:ext uri="{BB962C8B-B14F-4D97-AF65-F5344CB8AC3E}">
        <p14:creationId xmlns:p14="http://schemas.microsoft.com/office/powerpoint/2010/main" val="4292039516"/>
      </p:ext>
    </p:extLst>
  </p:cSld>
  <p:clrMapOvr>
    <a:masterClrMapping/>
  </p:clrMapOvr>
  <p:transition spd="med">
    <p:dissolv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p:cNvSpPr>
          <p:nvPr/>
        </p:nvSpPr>
        <p:spPr bwMode="auto">
          <a:xfrm>
            <a:off x="0" y="2204864"/>
            <a:ext cx="9906000" cy="252569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1432" tIns="31432" rIns="31432" bIns="31432" anchor="ctr">
            <a:spAutoFit/>
          </a:bodyPr>
          <a:lstStyle/>
          <a:p>
            <a:pPr algn="ctr" defTabSz="361950">
              <a:defRPr/>
            </a:pPr>
            <a:r>
              <a:rPr lang="ja-JP" altLang="en-US" sz="8000" b="1" dirty="0">
                <a:solidFill>
                  <a:srgbClr val="535353"/>
                </a:solidFill>
                <a:latin typeface="メイリオ" panose="020B0604030504040204" pitchFamily="50" charset="-128"/>
                <a:ea typeface="メイリオ" panose="020B0604030504040204" pitchFamily="50" charset="-128"/>
                <a:cs typeface="나눔바른고딕"/>
                <a:sym typeface="굴림" charset="0"/>
              </a:rPr>
              <a:t>チーム</a:t>
            </a:r>
            <a:endParaRPr lang="en-US" altLang="ko-KR" sz="8000" b="1" dirty="0" smtClean="0">
              <a:solidFill>
                <a:srgbClr val="535353"/>
              </a:solidFill>
              <a:latin typeface="メイリオ" panose="020B0604030504040204" pitchFamily="50" charset="-128"/>
              <a:ea typeface="メイリオ" panose="020B0604030504040204" pitchFamily="50" charset="-128"/>
              <a:cs typeface="나눔바른고딕"/>
              <a:sym typeface="굴림" charset="0"/>
            </a:endParaRPr>
          </a:p>
          <a:p>
            <a:pPr algn="ctr" defTabSz="361950">
              <a:defRPr/>
            </a:pPr>
            <a:r>
              <a:rPr lang="ja-JP" altLang="en-US" sz="8000" b="1" dirty="0" smtClean="0">
                <a:solidFill>
                  <a:srgbClr val="00245B"/>
                </a:solidFill>
                <a:latin typeface="メイリオ" panose="020B0604030504040204" pitchFamily="50" charset="-128"/>
                <a:ea typeface="メイリオ" panose="020B0604030504040204" pitchFamily="50" charset="-128"/>
                <a:cs typeface="나눔바른고딕"/>
                <a:sym typeface="굴림" charset="0"/>
              </a:rPr>
              <a:t>エチケット</a:t>
            </a:r>
            <a:endParaRPr lang="ko-KR" altLang="en-US" sz="8000" b="1" dirty="0">
              <a:solidFill>
                <a:srgbClr val="00245B"/>
              </a:solidFill>
              <a:latin typeface="メイリオ" panose="020B0604030504040204" pitchFamily="50" charset="-128"/>
              <a:ea typeface="나눔바른고딕"/>
              <a:cs typeface="나눔바른고딕"/>
              <a:sym typeface="굴림" charset="0"/>
            </a:endParaRPr>
          </a:p>
        </p:txBody>
      </p:sp>
      <p:sp>
        <p:nvSpPr>
          <p:cNvPr id="6" name="Rectangle 6"/>
          <p:cNvSpPr>
            <a:spLocks/>
          </p:cNvSpPr>
          <p:nvPr/>
        </p:nvSpPr>
        <p:spPr bwMode="auto">
          <a:xfrm>
            <a:off x="1169468" y="1340768"/>
            <a:ext cx="7455940" cy="309563"/>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algn="ctr" defTabSz="200025">
              <a:defRPr/>
            </a:pPr>
            <a:r>
              <a:rPr lang="en-US" altLang="ko-KR" sz="1600" b="1" spc="300" dirty="0" smtClean="0">
                <a:solidFill>
                  <a:srgbClr val="00245B"/>
                </a:solidFill>
                <a:latin typeface="Impact"/>
                <a:ea typeface="맑은 고딕" charset="0"/>
                <a:cs typeface="Impact"/>
              </a:rPr>
              <a:t>TEAM ETIQUETTE</a:t>
            </a:r>
            <a:endParaRPr lang="ko-KR" sz="1600" b="1" spc="300" dirty="0">
              <a:solidFill>
                <a:srgbClr val="00245B"/>
              </a:solidFill>
              <a:latin typeface="Impact"/>
              <a:ea typeface="맑은 고딕" charset="0"/>
              <a:cs typeface="Impact"/>
            </a:endParaRPr>
          </a:p>
        </p:txBody>
      </p:sp>
    </p:spTree>
    <p:extLst>
      <p:ext uri="{BB962C8B-B14F-4D97-AF65-F5344CB8AC3E}">
        <p14:creationId xmlns:p14="http://schemas.microsoft.com/office/powerpoint/2010/main" val="1539950494"/>
      </p:ext>
    </p:extLst>
  </p:cSld>
  <p:clrMapOvr>
    <a:masterClrMapping/>
  </p:clrMapOvr>
  <p:transition spd="med">
    <p:dissolv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3"/>
          <p:cNvSpPr>
            <a:spLocks/>
          </p:cNvSpPr>
          <p:nvPr/>
        </p:nvSpPr>
        <p:spPr bwMode="auto">
          <a:xfrm>
            <a:off x="416496" y="1124744"/>
            <a:ext cx="10009187" cy="52629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spAutoFit/>
          </a:bodyPr>
          <a:lstStyle/>
          <a:p>
            <a:pPr marL="401638" indent="-401638" defTabSz="361950">
              <a:lnSpc>
                <a:spcPct val="150000"/>
              </a:lnSpc>
              <a:buFont typeface="+mj-lt"/>
              <a:buAutoNum type="arabicPeriod"/>
            </a:pPr>
            <a:r>
              <a:rPr lang="ja-JP" altLang="en-US" sz="1800" b="1" dirty="0" smtClean="0">
                <a:latin typeface="メイリオ" panose="020B0604030504040204" pitchFamily="50" charset="-128"/>
                <a:ea typeface="メイリオ" panose="020B0604030504040204" pitchFamily="50" charset="-128"/>
              </a:rPr>
              <a:t>　成功</a:t>
            </a:r>
            <a:r>
              <a:rPr lang="ja-JP" altLang="en-US" sz="1800" b="1" dirty="0">
                <a:latin typeface="メイリオ" panose="020B0604030504040204" pitchFamily="50" charset="-128"/>
                <a:ea typeface="メイリオ" panose="020B0604030504040204" pitchFamily="50" charset="-128"/>
              </a:rPr>
              <a:t>を導くような服装を</a:t>
            </a:r>
            <a:r>
              <a:rPr lang="ja-JP" altLang="en-US" sz="1800" b="1" dirty="0" smtClean="0">
                <a:latin typeface="メイリオ" panose="020B0604030504040204" pitchFamily="50" charset="-128"/>
                <a:ea typeface="メイリオ" panose="020B0604030504040204" pitchFamily="50" charset="-128"/>
              </a:rPr>
              <a:t>する</a:t>
            </a:r>
            <a:endParaRPr lang="ko-KR" sz="1800" b="1" dirty="0">
              <a:latin typeface="メイリオ" panose="020B0604030504040204" pitchFamily="50" charset="-128"/>
              <a:ea typeface="맑은 고딕" charset="0"/>
              <a:cs typeface="맑은 고딕" charset="0"/>
            </a:endParaRPr>
          </a:p>
          <a:p>
            <a:pPr marL="401638" indent="-401638" defTabSz="361950">
              <a:lnSpc>
                <a:spcPct val="150000"/>
              </a:lnSpc>
              <a:buFont typeface="+mj-lt"/>
              <a:buAutoNum type="arabicPeriod"/>
            </a:pPr>
            <a:r>
              <a:rPr lang="ja-JP" altLang="en-US" sz="1800" b="1" dirty="0" smtClean="0">
                <a:latin typeface="メイリオ" panose="020B0604030504040204" pitchFamily="50" charset="-128"/>
                <a:ea typeface="メイリオ" panose="020B0604030504040204" pitchFamily="50" charset="-128"/>
              </a:rPr>
              <a:t>　カスタマーより先に</a:t>
            </a:r>
            <a:r>
              <a:rPr lang="ja-JP" altLang="en-US" sz="1800" b="1" dirty="0">
                <a:latin typeface="メイリオ" panose="020B0604030504040204" pitchFamily="50" charset="-128"/>
                <a:ea typeface="メイリオ" panose="020B0604030504040204" pitchFamily="50" charset="-128"/>
              </a:rPr>
              <a:t>到着</a:t>
            </a:r>
            <a:r>
              <a:rPr lang="ja-JP" altLang="en-US" sz="1800" b="1" dirty="0" smtClean="0">
                <a:latin typeface="メイリオ" panose="020B0604030504040204" pitchFamily="50" charset="-128"/>
                <a:ea typeface="メイリオ" panose="020B0604030504040204" pitchFamily="50" charset="-128"/>
              </a:rPr>
              <a:t>する</a:t>
            </a:r>
            <a:endParaRPr lang="en-US" altLang="ko-KR" sz="1800" b="1" dirty="0">
              <a:latin typeface="メイリオ" panose="020B0604030504040204" pitchFamily="50" charset="-128"/>
              <a:ea typeface="メイリオ" panose="020B0604030504040204" pitchFamily="50" charset="-128"/>
              <a:cs typeface="맑은 고딕" charset="0"/>
            </a:endParaRPr>
          </a:p>
          <a:p>
            <a:pPr marL="401638" indent="-401638" defTabSz="361950">
              <a:lnSpc>
                <a:spcPct val="150000"/>
              </a:lnSpc>
              <a:buFont typeface="+mj-lt"/>
              <a:buAutoNum type="arabicPeriod"/>
            </a:pPr>
            <a:r>
              <a:rPr lang="ja-JP" altLang="en-US" sz="1800" b="1" dirty="0" smtClean="0">
                <a:latin typeface="メイリオ" panose="020B0604030504040204" pitchFamily="50" charset="-128"/>
                <a:ea typeface="メイリオ" panose="020B0604030504040204" pitchFamily="50" charset="-128"/>
                <a:cs typeface="맑은 고딕" charset="0"/>
              </a:rPr>
              <a:t>　イベント途中の退席禁止</a:t>
            </a:r>
            <a:endParaRPr lang="en-US" altLang="ja-JP" sz="1800" b="1" dirty="0" smtClean="0">
              <a:latin typeface="メイリオ" panose="020B0604030504040204" pitchFamily="50" charset="-128"/>
              <a:ea typeface="メイリオ" panose="020B0604030504040204" pitchFamily="50" charset="-128"/>
              <a:cs typeface="맑은 고딕" charset="0"/>
            </a:endParaRPr>
          </a:p>
          <a:p>
            <a:pPr marL="401638" indent="-401638" defTabSz="361950">
              <a:lnSpc>
                <a:spcPct val="150000"/>
              </a:lnSpc>
              <a:buAutoNum type="arabicPeriod"/>
            </a:pPr>
            <a:r>
              <a:rPr lang="ja-JP" altLang="en-US" sz="1800" b="1" dirty="0" smtClean="0">
                <a:latin typeface="メイリオ" panose="020B0604030504040204" pitchFamily="50" charset="-128"/>
                <a:ea typeface="メイリオ" panose="020B0604030504040204" pitchFamily="50" charset="-128"/>
              </a:rPr>
              <a:t>　イベント</a:t>
            </a:r>
            <a:r>
              <a:rPr lang="ja-JP" altLang="en-US" sz="1800" b="1" dirty="0">
                <a:latin typeface="メイリオ" panose="020B0604030504040204" pitchFamily="50" charset="-128"/>
                <a:ea typeface="メイリオ" panose="020B0604030504040204" pitchFamily="50" charset="-128"/>
              </a:rPr>
              <a:t>開始前</a:t>
            </a:r>
            <a:r>
              <a:rPr lang="ja-JP" altLang="en-US" sz="1800" b="1" dirty="0" smtClean="0">
                <a:latin typeface="メイリオ" panose="020B0604030504040204" pitchFamily="50" charset="-128"/>
                <a:ea typeface="メイリオ" panose="020B0604030504040204" pitchFamily="50" charset="-128"/>
              </a:rPr>
              <a:t>にゲストを</a:t>
            </a:r>
            <a:r>
              <a:rPr lang="ja-JP" altLang="en-US" sz="1800" b="1" dirty="0">
                <a:latin typeface="メイリオ" panose="020B0604030504040204" pitchFamily="50" charset="-128"/>
                <a:ea typeface="メイリオ" panose="020B0604030504040204" pitchFamily="50" charset="-128"/>
              </a:rPr>
              <a:t>他のリーダーに紹介</a:t>
            </a:r>
            <a:r>
              <a:rPr lang="ja-JP" altLang="en-US" sz="1800" b="1" dirty="0" smtClean="0">
                <a:latin typeface="メイリオ" panose="020B0604030504040204" pitchFamily="50" charset="-128"/>
                <a:ea typeface="メイリオ" panose="020B0604030504040204" pitchFamily="50" charset="-128"/>
              </a:rPr>
              <a:t>する</a:t>
            </a:r>
            <a:endParaRPr lang="en-US" altLang="ko-KR" sz="1800" b="1" dirty="0">
              <a:latin typeface="メイリオ" panose="020B0604030504040204" pitchFamily="50" charset="-128"/>
              <a:ea typeface="メイリオ" panose="020B0604030504040204" pitchFamily="50" charset="-128"/>
              <a:cs typeface="맑은 고딕" charset="0"/>
            </a:endParaRPr>
          </a:p>
          <a:p>
            <a:pPr marL="401638" indent="-401638" defTabSz="361950">
              <a:lnSpc>
                <a:spcPct val="150000"/>
              </a:lnSpc>
              <a:buFont typeface="+mj-lt"/>
              <a:buAutoNum type="arabicPeriod"/>
            </a:pPr>
            <a:r>
              <a:rPr lang="ja-JP" altLang="en-US" sz="1800" b="1" dirty="0" smtClean="0">
                <a:latin typeface="メイリオ" panose="020B0604030504040204" pitchFamily="50" charset="-128"/>
                <a:ea typeface="メイリオ" panose="020B0604030504040204" pitchFamily="50" charset="-128"/>
                <a:cs typeface="맑은 고딕" charset="0"/>
              </a:rPr>
              <a:t>　</a:t>
            </a:r>
            <a:r>
              <a:rPr lang="ja-JP" altLang="en-US" sz="1800" b="1" dirty="0">
                <a:latin typeface="メイリオ" panose="020B0604030504040204" pitchFamily="50" charset="-128"/>
                <a:ea typeface="メイリオ" panose="020B0604030504040204" pitchFamily="50" charset="-128"/>
              </a:rPr>
              <a:t>紹介する際に友達・いとこなど関係を説明</a:t>
            </a:r>
            <a:r>
              <a:rPr lang="ja-JP" altLang="en-US" sz="1800" b="1" dirty="0" smtClean="0">
                <a:latin typeface="メイリオ" panose="020B0604030504040204" pitchFamily="50" charset="-128"/>
                <a:ea typeface="メイリオ" panose="020B0604030504040204" pitchFamily="50" charset="-128"/>
              </a:rPr>
              <a:t>。</a:t>
            </a:r>
            <a:endParaRPr lang="en-US" altLang="ja-JP" sz="1800" b="1" dirty="0" smtClean="0">
              <a:latin typeface="メイリオ" panose="020B0604030504040204" pitchFamily="50" charset="-128"/>
              <a:ea typeface="メイリオ" panose="020B0604030504040204" pitchFamily="50" charset="-128"/>
            </a:endParaRPr>
          </a:p>
          <a:p>
            <a:pPr lvl="1" indent="0" defTabSz="361950"/>
            <a:r>
              <a:rPr lang="ja-JP" altLang="en-US" sz="1800" b="1" dirty="0" smtClean="0">
                <a:latin typeface="メイリオ" panose="020B0604030504040204" pitchFamily="50" charset="-128"/>
                <a:ea typeface="メイリオ" panose="020B0604030504040204" pitchFamily="50" charset="-128"/>
              </a:rPr>
              <a:t>  新</a:t>
            </a:r>
            <a:r>
              <a:rPr lang="ja-JP" altLang="en-US" sz="1800" b="1" dirty="0">
                <a:latin typeface="メイリオ" panose="020B0604030504040204" pitchFamily="50" charset="-128"/>
                <a:ea typeface="メイリオ" panose="020B0604030504040204" pitchFamily="50" charset="-128"/>
              </a:rPr>
              <a:t>規・招待者・</a:t>
            </a:r>
            <a:r>
              <a:rPr lang="en-US" altLang="ja-JP" sz="1800" b="1" dirty="0">
                <a:latin typeface="メイリオ" panose="020B0604030504040204" pitchFamily="50" charset="-128"/>
                <a:ea typeface="メイリオ" panose="020B0604030504040204" pitchFamily="50" charset="-128"/>
              </a:rPr>
              <a:t>Phase1</a:t>
            </a:r>
            <a:r>
              <a:rPr lang="ja-JP" altLang="en-US" sz="1800" b="1" dirty="0">
                <a:latin typeface="メイリオ" panose="020B0604030504040204" pitchFamily="50" charset="-128"/>
                <a:ea typeface="メイリオ" panose="020B0604030504040204" pitchFamily="50" charset="-128"/>
              </a:rPr>
              <a:t>などでの紹介は禁止</a:t>
            </a:r>
            <a:endParaRPr lang="en-US" altLang="ja-JP" sz="1800" b="1" dirty="0">
              <a:latin typeface="メイリオ" panose="020B0604030504040204" pitchFamily="50" charset="-128"/>
              <a:ea typeface="メイリオ" panose="020B0604030504040204" pitchFamily="50" charset="-128"/>
            </a:endParaRPr>
          </a:p>
          <a:p>
            <a:pPr marL="401638" indent="-401638" defTabSz="361950">
              <a:lnSpc>
                <a:spcPct val="150000"/>
              </a:lnSpc>
              <a:buAutoNum type="arabicPeriod"/>
            </a:pPr>
            <a:r>
              <a:rPr lang="ja-JP" altLang="en-US" sz="1800" b="1" dirty="0" smtClean="0">
                <a:latin typeface="メイリオ" panose="020B0604030504040204" pitchFamily="50" charset="-128"/>
                <a:ea typeface="メイリオ" panose="020B0604030504040204" pitchFamily="50" charset="-128"/>
                <a:cs typeface="맑은 고딕" charset="0"/>
              </a:rPr>
              <a:t>　集中して参加しながら一緒に反応する雰囲気メーカー</a:t>
            </a:r>
            <a:endParaRPr lang="en-US" altLang="ja-JP" sz="1800" b="1" dirty="0" smtClean="0">
              <a:latin typeface="メイリオ" panose="020B0604030504040204" pitchFamily="50" charset="-128"/>
              <a:ea typeface="メイリオ" panose="020B0604030504040204" pitchFamily="50" charset="-128"/>
              <a:cs typeface="맑은 고딕" charset="0"/>
            </a:endParaRPr>
          </a:p>
          <a:p>
            <a:pPr marL="401638" indent="-401638" defTabSz="361950">
              <a:lnSpc>
                <a:spcPct val="150000"/>
              </a:lnSpc>
              <a:buAutoNum type="arabicPeriod"/>
            </a:pPr>
            <a:r>
              <a:rPr lang="ja-JP" altLang="en-US" sz="1800" b="1" dirty="0" smtClean="0">
                <a:latin typeface="メイリオ" panose="020B0604030504040204" pitchFamily="50" charset="-128"/>
                <a:ea typeface="メイリオ" panose="020B0604030504040204" pitchFamily="50" charset="-128"/>
              </a:rPr>
              <a:t>　ゲストと共に座る</a:t>
            </a:r>
            <a:endParaRPr lang="ko-KR" sz="1800" b="1" dirty="0">
              <a:latin typeface="メイリオ" panose="020B0604030504040204" pitchFamily="50" charset="-128"/>
              <a:ea typeface="맑은 고딕" charset="0"/>
              <a:cs typeface="맑은 고딕" charset="0"/>
            </a:endParaRPr>
          </a:p>
          <a:p>
            <a:pPr marL="401638" indent="-401638" defTabSz="361950">
              <a:lnSpc>
                <a:spcPct val="150000"/>
              </a:lnSpc>
              <a:buFont typeface="+mj-lt"/>
              <a:buAutoNum type="arabicPeriod"/>
            </a:pPr>
            <a:r>
              <a:rPr lang="ja-JP" altLang="en-US" sz="1800" b="1" dirty="0" smtClean="0">
                <a:latin typeface="メイリオ" panose="020B0604030504040204" pitchFamily="50" charset="-128"/>
                <a:ea typeface="メイリオ" panose="020B0604030504040204" pitchFamily="50" charset="-128"/>
              </a:rPr>
              <a:t>　イベント中は携帯電話の使用を避ける</a:t>
            </a:r>
            <a:endParaRPr lang="en-US" altLang="ja-JP" sz="1800" b="1" dirty="0" smtClean="0">
              <a:latin typeface="メイリオ" panose="020B0604030504040204" pitchFamily="50" charset="-128"/>
              <a:ea typeface="メイリオ" panose="020B0604030504040204" pitchFamily="50" charset="-128"/>
            </a:endParaRPr>
          </a:p>
          <a:p>
            <a:pPr marL="401638" indent="-401638" defTabSz="361950">
              <a:lnSpc>
                <a:spcPct val="150000"/>
              </a:lnSpc>
              <a:buFont typeface="+mj-lt"/>
              <a:buAutoNum type="arabicPeriod"/>
            </a:pPr>
            <a:r>
              <a:rPr lang="ja-JP" altLang="en-US" sz="1800" b="1" dirty="0" smtClean="0">
                <a:latin typeface="メイリオ" panose="020B0604030504040204" pitchFamily="50" charset="-128"/>
                <a:ea typeface="メイリオ" panose="020B0604030504040204" pitchFamily="50" charset="-128"/>
                <a:cs typeface="맑은 고딕" charset="0"/>
              </a:rPr>
              <a:t>　イベント後、ゲストがすぐ決断する助けとなる質問と対話</a:t>
            </a:r>
            <a:r>
              <a:rPr lang="ko-KR" sz="1800" b="1" dirty="0" smtClean="0">
                <a:latin typeface="メイリオ" panose="020B0604030504040204" pitchFamily="50" charset="-128"/>
                <a:ea typeface="맑은 고딕" charset="0"/>
                <a:cs typeface="맑은 고딕" charset="0"/>
              </a:rPr>
              <a:t> </a:t>
            </a:r>
            <a:endParaRPr lang="ko-KR" sz="1800" b="1" dirty="0">
              <a:latin typeface="メイリオ" panose="020B0604030504040204" pitchFamily="50" charset="-128"/>
              <a:ea typeface="맑은 고딕" charset="0"/>
              <a:cs typeface="맑은 고딕" charset="0"/>
            </a:endParaRPr>
          </a:p>
          <a:p>
            <a:pPr marL="401638" indent="-401638" defTabSz="361950">
              <a:lnSpc>
                <a:spcPct val="150000"/>
              </a:lnSpc>
              <a:buFont typeface="+mj-lt"/>
              <a:buAutoNum type="arabicPeriod"/>
            </a:pPr>
            <a:r>
              <a:rPr lang="ja-JP" altLang="en-US" sz="1800" b="1" dirty="0" smtClean="0">
                <a:latin typeface="メイリオ" panose="020B0604030504040204" pitchFamily="50" charset="-128"/>
                <a:ea typeface="メイリオ" panose="020B0604030504040204" pitchFamily="50" charset="-128"/>
                <a:cs typeface="맑은 고딕" charset="0"/>
              </a:rPr>
              <a:t>　登録に関連した</a:t>
            </a:r>
            <a:r>
              <a:rPr lang="ja-JP" altLang="en-US" sz="1800" b="1" dirty="0">
                <a:latin typeface="メイリオ" panose="020B0604030504040204" pitchFamily="50" charset="-128"/>
                <a:ea typeface="メイリオ" panose="020B0604030504040204" pitchFamily="50" charset="-128"/>
                <a:cs typeface="맑은 고딕" charset="0"/>
              </a:rPr>
              <a:t>対話や決断</a:t>
            </a:r>
            <a:r>
              <a:rPr lang="ja-JP" altLang="en-US" sz="1800" b="1" dirty="0" smtClean="0">
                <a:latin typeface="メイリオ" panose="020B0604030504040204" pitchFamily="50" charset="-128"/>
                <a:ea typeface="メイリオ" panose="020B0604030504040204" pitchFamily="50" charset="-128"/>
                <a:cs typeface="맑은 고딕" charset="0"/>
              </a:rPr>
              <a:t>する</a:t>
            </a:r>
            <a:r>
              <a:rPr lang="ja-JP" altLang="en-US" sz="1800" b="1" dirty="0">
                <a:latin typeface="メイリオ" panose="020B0604030504040204" pitchFamily="50" charset="-128"/>
                <a:ea typeface="メイリオ" panose="020B0604030504040204" pitchFamily="50" charset="-128"/>
                <a:cs typeface="맑은 고딕" charset="0"/>
              </a:rPr>
              <a:t>のに助けとなる</a:t>
            </a:r>
            <a:r>
              <a:rPr lang="ja-JP" altLang="en-US" sz="1800" b="1" dirty="0" smtClean="0">
                <a:latin typeface="メイリオ" panose="020B0604030504040204" pitchFamily="50" charset="-128"/>
                <a:ea typeface="メイリオ" panose="020B0604030504040204" pitchFamily="50" charset="-128"/>
                <a:cs typeface="맑은 고딕" charset="0"/>
              </a:rPr>
              <a:t>質問</a:t>
            </a:r>
            <a:endParaRPr lang="en-US" altLang="ja-JP" sz="1800" b="1" dirty="0" smtClean="0">
              <a:latin typeface="メイリオ" panose="020B0604030504040204" pitchFamily="50" charset="-128"/>
              <a:ea typeface="メイリオ" panose="020B0604030504040204" pitchFamily="50" charset="-128"/>
              <a:cs typeface="맑은 고딕" charset="0"/>
            </a:endParaRPr>
          </a:p>
          <a:p>
            <a:pPr marL="401638" indent="-401638" defTabSz="361950">
              <a:lnSpc>
                <a:spcPct val="150000"/>
              </a:lnSpc>
              <a:buFont typeface="+mj-lt"/>
              <a:buAutoNum type="arabicPeriod"/>
            </a:pPr>
            <a:r>
              <a:rPr lang="ja-JP" altLang="en-US" sz="1800" b="1" dirty="0" smtClean="0">
                <a:latin typeface="メイリオ" panose="020B0604030504040204" pitchFamily="50" charset="-128"/>
                <a:ea typeface="メイリオ" panose="020B0604030504040204" pitchFamily="50" charset="-128"/>
                <a:cs typeface="맑은 고딕" charset="0"/>
              </a:rPr>
              <a:t>　対話する前に、リーダーとの写真撮影やコネ作り等は禁止</a:t>
            </a:r>
            <a:endParaRPr lang="en-US" altLang="ja-JP" sz="1800" b="1" dirty="0" smtClean="0">
              <a:latin typeface="メイリオ" panose="020B0604030504040204" pitchFamily="50" charset="-128"/>
              <a:ea typeface="メイリオ" panose="020B0604030504040204" pitchFamily="50" charset="-128"/>
              <a:cs typeface="맑은 고딕" charset="0"/>
            </a:endParaRPr>
          </a:p>
          <a:p>
            <a:pPr marL="401638" indent="-401638" defTabSz="361950">
              <a:lnSpc>
                <a:spcPct val="150000"/>
              </a:lnSpc>
              <a:buFont typeface="+mj-lt"/>
              <a:buAutoNum type="arabicPeriod"/>
            </a:pPr>
            <a:r>
              <a:rPr lang="ja-JP" altLang="en-US" sz="1800" b="1" dirty="0" smtClean="0">
                <a:latin typeface="メイリオ" panose="020B0604030504040204" pitchFamily="50" charset="-128"/>
                <a:ea typeface="メイリオ" panose="020B0604030504040204" pitchFamily="50" charset="-128"/>
                <a:cs typeface="맑은 고딕" charset="0"/>
              </a:rPr>
              <a:t>　一般的な言葉を使う </a:t>
            </a:r>
            <a:r>
              <a:rPr lang="en-US" altLang="ja-JP" sz="1800" b="1" dirty="0" smtClean="0">
                <a:latin typeface="メイリオ" panose="020B0604030504040204" pitchFamily="50" charset="-128"/>
                <a:ea typeface="メイリオ" panose="020B0604030504040204" pitchFamily="50" charset="-128"/>
                <a:cs typeface="맑은 고딕" charset="0"/>
              </a:rPr>
              <a:t>… ACN</a:t>
            </a:r>
            <a:r>
              <a:rPr lang="ja-JP" altLang="en-US" sz="1800" b="1" dirty="0" smtClean="0">
                <a:latin typeface="メイリオ" panose="020B0604030504040204" pitchFamily="50" charset="-128"/>
                <a:ea typeface="メイリオ" panose="020B0604030504040204" pitchFamily="50" charset="-128"/>
                <a:cs typeface="맑은 고딕" charset="0"/>
              </a:rPr>
              <a:t>専門用語はなるべく避ける</a:t>
            </a:r>
            <a:endParaRPr lang="en-US" altLang="ja-JP" sz="1800" b="1" dirty="0" smtClean="0">
              <a:latin typeface="メイリオ" panose="020B0604030504040204" pitchFamily="50" charset="-128"/>
              <a:ea typeface="メイリオ" panose="020B0604030504040204" pitchFamily="50" charset="-128"/>
              <a:cs typeface="맑은 고딕" charset="0"/>
            </a:endParaRPr>
          </a:p>
        </p:txBody>
      </p:sp>
      <p:sp>
        <p:nvSpPr>
          <p:cNvPr id="5" name="Shape 134"/>
          <p:cNvSpPr>
            <a:spLocks noChangeArrowheads="1"/>
          </p:cNvSpPr>
          <p:nvPr/>
        </p:nvSpPr>
        <p:spPr bwMode="auto">
          <a:xfrm>
            <a:off x="330200" y="260350"/>
            <a:ext cx="9159875"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spAutoFit/>
          </a:bodyPr>
          <a:lstStyle/>
          <a:p>
            <a:pPr defTabSz="482600"/>
            <a:r>
              <a:rPr lang="ja-JP" altLang="en-US" sz="40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チーム エチケット</a:t>
            </a:r>
            <a:endParaRPr lang="ko-KR" sz="4000" b="1" dirty="0">
              <a:solidFill>
                <a:srgbClr val="00245B"/>
              </a:solidFill>
              <a:latin typeface="メイリオ" panose="020B0604030504040204" pitchFamily="50" charset="-128"/>
              <a:ea typeface="맑은 고딕" charset="0"/>
              <a:cs typeface="맑은 고딕" charset="0"/>
              <a:sym typeface="굴림" charset="0"/>
            </a:endParaRPr>
          </a:p>
        </p:txBody>
      </p:sp>
    </p:spTree>
    <p:extLst>
      <p:ext uri="{BB962C8B-B14F-4D97-AF65-F5344CB8AC3E}">
        <p14:creationId xmlns:p14="http://schemas.microsoft.com/office/powerpoint/2010/main" val="4131930868"/>
      </p:ext>
    </p:extLst>
  </p:cSld>
  <p:clrMapOvr>
    <a:masterClrMapping/>
  </p:clrMapOvr>
  <p:transition spd="med">
    <p:dissolv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descr="image1.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70925" y="6205538"/>
            <a:ext cx="877888" cy="282575"/>
          </a:xfrm>
          <a:prstGeom prst="rect">
            <a:avLst/>
          </a:prstGeom>
          <a:noFill/>
          <a:ln>
            <a:noFill/>
          </a:ln>
          <a:effectLst>
            <a:outerShdw blurRad="88900" dist="67799" dir="5400000" algn="ctr" rotWithShape="0">
              <a:srgbClr val="000000">
                <a:alpha val="25464"/>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6" name="Shape 134"/>
          <p:cNvSpPr>
            <a:spLocks noChangeArrowheads="1"/>
          </p:cNvSpPr>
          <p:nvPr/>
        </p:nvSpPr>
        <p:spPr bwMode="auto">
          <a:xfrm>
            <a:off x="330200" y="260350"/>
            <a:ext cx="9159875"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spAutoFit/>
          </a:bodyPr>
          <a:lstStyle/>
          <a:p>
            <a:pPr defTabSz="482600"/>
            <a:r>
              <a:rPr lang="ja-JP" altLang="en-US" sz="40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チーム エチケット</a:t>
            </a:r>
            <a:endParaRPr lang="ko-KR" sz="4000" b="1" dirty="0">
              <a:solidFill>
                <a:srgbClr val="00245B"/>
              </a:solidFill>
              <a:latin typeface="メイリオ" panose="020B0604030504040204" pitchFamily="50" charset="-128"/>
              <a:ea typeface="맑은 고딕" charset="0"/>
              <a:cs typeface="맑은 고딕" charset="0"/>
              <a:sym typeface="굴림" charset="0"/>
            </a:endParaRPr>
          </a:p>
        </p:txBody>
      </p:sp>
      <p:sp>
        <p:nvSpPr>
          <p:cNvPr id="2" name="正方形/長方形 1"/>
          <p:cNvSpPr/>
          <p:nvPr/>
        </p:nvSpPr>
        <p:spPr>
          <a:xfrm>
            <a:off x="416496" y="1412776"/>
            <a:ext cx="3467616" cy="769441"/>
          </a:xfrm>
          <a:prstGeom prst="rect">
            <a:avLst/>
          </a:prstGeom>
        </p:spPr>
        <p:txBody>
          <a:bodyPr wrap="none">
            <a:spAutoFit/>
          </a:bodyPr>
          <a:lstStyle/>
          <a:p>
            <a:pPr defTabSz="361950">
              <a:lnSpc>
                <a:spcPct val="150000"/>
              </a:lnSpc>
            </a:pPr>
            <a:r>
              <a:rPr lang="ja-JP" altLang="en-US" sz="3200" b="1" dirty="0">
                <a:latin typeface="メイリオ" panose="020B0604030504040204" pitchFamily="50" charset="-128"/>
                <a:ea typeface="メイリオ" panose="020B0604030504040204" pitchFamily="50" charset="-128"/>
                <a:cs typeface="맑은 고딕" charset="0"/>
              </a:rPr>
              <a:t>クロージング質問</a:t>
            </a:r>
            <a:endParaRPr lang="en-US" altLang="ja-JP" sz="3200" b="1" dirty="0">
              <a:latin typeface="メイリオ" panose="020B0604030504040204" pitchFamily="50" charset="-128"/>
              <a:ea typeface="メイリオ" panose="020B0604030504040204" pitchFamily="50" charset="-128"/>
              <a:cs typeface="맑은 고딕" charset="0"/>
            </a:endParaRPr>
          </a:p>
        </p:txBody>
      </p:sp>
      <p:sp>
        <p:nvSpPr>
          <p:cNvPr id="8" name="Rectangle 3"/>
          <p:cNvSpPr>
            <a:spLocks/>
          </p:cNvSpPr>
          <p:nvPr/>
        </p:nvSpPr>
        <p:spPr bwMode="auto">
          <a:xfrm>
            <a:off x="544725" y="2689126"/>
            <a:ext cx="10009188" cy="25853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spAutoFit/>
          </a:bodyPr>
          <a:lstStyle/>
          <a:p>
            <a:pPr defTabSz="361950">
              <a:lnSpc>
                <a:spcPct val="150000"/>
              </a:lnSpc>
            </a:pPr>
            <a:r>
              <a:rPr lang="en-US" altLang="ko-KR" sz="2800" dirty="0" smtClean="0">
                <a:latin typeface="メイリオ" panose="020B0604030504040204" pitchFamily="50" charset="-128"/>
                <a:ea typeface="メイリオ" panose="020B0604030504040204" pitchFamily="50" charset="-128"/>
                <a:cs typeface="맑은 고딕" charset="0"/>
              </a:rPr>
              <a:t>-</a:t>
            </a:r>
            <a:r>
              <a:rPr lang="ja-JP" altLang="en-US" sz="2800" dirty="0" smtClean="0">
                <a:latin typeface="メイリオ" panose="020B0604030504040204" pitchFamily="50" charset="-128"/>
                <a:ea typeface="メイリオ" panose="020B0604030504040204" pitchFamily="50" charset="-128"/>
                <a:cs typeface="맑은 고딕" charset="0"/>
              </a:rPr>
              <a:t>　</a:t>
            </a:r>
            <a:r>
              <a:rPr lang="ja-JP" altLang="en-US" sz="2800" dirty="0">
                <a:latin typeface="メイリオ" panose="020B0604030504040204" pitchFamily="50" charset="-128"/>
                <a:ea typeface="メイリオ" panose="020B0604030504040204" pitchFamily="50" charset="-128"/>
                <a:cs typeface="맑은 고딕" charset="0"/>
              </a:rPr>
              <a:t>電力</a:t>
            </a:r>
            <a:r>
              <a:rPr lang="ja-JP" altLang="en-US" sz="2800" dirty="0" smtClean="0">
                <a:latin typeface="メイリオ" panose="020B0604030504040204" pitchFamily="50" charset="-128"/>
                <a:ea typeface="メイリオ" panose="020B0604030504040204" pitchFamily="50" charset="-128"/>
                <a:cs typeface="맑은 고딕" charset="0"/>
              </a:rPr>
              <a:t>自由化は良いビジネスチャンスでしょう</a:t>
            </a:r>
            <a:r>
              <a:rPr lang="en-US" altLang="ko-KR" sz="2800" dirty="0" smtClean="0">
                <a:latin typeface="メイリオ" panose="020B0604030504040204" pitchFamily="50" charset="-128"/>
                <a:ea typeface="メイリオ" panose="020B0604030504040204" pitchFamily="50" charset="-128"/>
                <a:cs typeface="맑은 고딕" charset="0"/>
              </a:rPr>
              <a:t>?</a:t>
            </a:r>
            <a:endParaRPr lang="en-US" altLang="ko-KR" sz="2800" dirty="0">
              <a:latin typeface="メイリオ" panose="020B0604030504040204" pitchFamily="50" charset="-128"/>
              <a:ea typeface="メイリオ" panose="020B0604030504040204" pitchFamily="50" charset="-128"/>
              <a:cs typeface="맑은 고딕" charset="0"/>
            </a:endParaRPr>
          </a:p>
          <a:p>
            <a:pPr defTabSz="361950">
              <a:lnSpc>
                <a:spcPct val="150000"/>
              </a:lnSpc>
            </a:pPr>
            <a:r>
              <a:rPr lang="en-US" altLang="ko-KR" sz="2800" dirty="0" smtClean="0">
                <a:latin typeface="メイリオ" panose="020B0604030504040204" pitchFamily="50" charset="-128"/>
                <a:ea typeface="メイリオ" panose="020B0604030504040204" pitchFamily="50" charset="-128"/>
                <a:cs typeface="맑은 고딕" charset="0"/>
              </a:rPr>
              <a:t>-</a:t>
            </a:r>
            <a:r>
              <a:rPr lang="ja-JP" altLang="en-US" sz="2800" dirty="0" smtClean="0">
                <a:latin typeface="メイリオ" panose="020B0604030504040204" pitchFamily="50" charset="-128"/>
                <a:ea typeface="メイリオ" panose="020B0604030504040204" pitchFamily="50" charset="-128"/>
                <a:cs typeface="맑은 고딕" charset="0"/>
              </a:rPr>
              <a:t>　どんな点が一番気に入りましたか</a:t>
            </a:r>
            <a:r>
              <a:rPr lang="en-US" altLang="ko-KR" sz="2800" dirty="0" smtClean="0">
                <a:latin typeface="メイリオ" panose="020B0604030504040204" pitchFamily="50" charset="-128"/>
                <a:ea typeface="メイリオ" panose="020B0604030504040204" pitchFamily="50" charset="-128"/>
                <a:cs typeface="맑은 고딕" charset="0"/>
              </a:rPr>
              <a:t>?</a:t>
            </a:r>
            <a:endParaRPr lang="en-US" altLang="ko-KR" sz="2800" dirty="0">
              <a:latin typeface="メイリオ" panose="020B0604030504040204" pitchFamily="50" charset="-128"/>
              <a:ea typeface="メイリオ" panose="020B0604030504040204" pitchFamily="50" charset="-128"/>
              <a:cs typeface="맑은 고딕" charset="0"/>
            </a:endParaRPr>
          </a:p>
          <a:p>
            <a:pPr defTabSz="361950">
              <a:lnSpc>
                <a:spcPct val="150000"/>
              </a:lnSpc>
            </a:pPr>
            <a:r>
              <a:rPr lang="en-US" altLang="ko-KR" sz="2800" dirty="0" smtClean="0">
                <a:latin typeface="メイリオ" panose="020B0604030504040204" pitchFamily="50" charset="-128"/>
                <a:ea typeface="メイリオ" panose="020B0604030504040204" pitchFamily="50" charset="-128"/>
                <a:cs typeface="맑은 고딕" charset="0"/>
              </a:rPr>
              <a:t>-</a:t>
            </a:r>
            <a:r>
              <a:rPr lang="ja-JP" altLang="en-US" sz="2800" dirty="0" smtClean="0">
                <a:latin typeface="メイリオ" panose="020B0604030504040204" pitchFamily="50" charset="-128"/>
                <a:ea typeface="メイリオ" panose="020B0604030504040204" pitchFamily="50" charset="-128"/>
                <a:cs typeface="맑은 고딕" charset="0"/>
              </a:rPr>
              <a:t>　ビジネスチャンスに見えるでしょう</a:t>
            </a:r>
            <a:r>
              <a:rPr lang="en-US" altLang="ko-KR" sz="2800" dirty="0" smtClean="0">
                <a:latin typeface="メイリオ" panose="020B0604030504040204" pitchFamily="50" charset="-128"/>
                <a:ea typeface="メイリオ" panose="020B0604030504040204" pitchFamily="50" charset="-128"/>
                <a:cs typeface="맑은 고딕" charset="0"/>
              </a:rPr>
              <a:t>?</a:t>
            </a:r>
            <a:endParaRPr lang="en-US" altLang="ko-KR" sz="2800" dirty="0">
              <a:latin typeface="メイリオ" panose="020B0604030504040204" pitchFamily="50" charset="-128"/>
              <a:ea typeface="メイリオ" panose="020B0604030504040204" pitchFamily="50" charset="-128"/>
              <a:cs typeface="맑은 고딕" charset="0"/>
            </a:endParaRPr>
          </a:p>
          <a:p>
            <a:pPr marL="401638" indent="-401638" defTabSz="361950">
              <a:lnSpc>
                <a:spcPct val="150000"/>
              </a:lnSpc>
            </a:pPr>
            <a:r>
              <a:rPr lang="en-US" altLang="ko-KR" sz="2800" dirty="0">
                <a:latin typeface="メイリオ" panose="020B0604030504040204" pitchFamily="50" charset="-128"/>
                <a:ea typeface="メイリオ" panose="020B0604030504040204" pitchFamily="50" charset="-128"/>
                <a:cs typeface="맑은 고딕" charset="0"/>
              </a:rPr>
              <a:t> </a:t>
            </a:r>
          </a:p>
        </p:txBody>
      </p:sp>
    </p:spTree>
    <p:extLst>
      <p:ext uri="{BB962C8B-B14F-4D97-AF65-F5344CB8AC3E}">
        <p14:creationId xmlns:p14="http://schemas.microsoft.com/office/powerpoint/2010/main" val="3066148172"/>
      </p:ext>
    </p:extLst>
  </p:cSld>
  <p:clrMapOvr>
    <a:masterClrMapping/>
  </p:clrMapOvr>
  <p:transition spd="med">
    <p:dissolv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p:cNvSpPr>
          <p:nvPr/>
        </p:nvSpPr>
        <p:spPr bwMode="auto">
          <a:xfrm>
            <a:off x="219075" y="1047750"/>
            <a:ext cx="2889250" cy="495300"/>
          </a:xfrm>
          <a:prstGeom prst="rect">
            <a:avLst/>
          </a:prstGeom>
          <a:solidFill>
            <a:srgbClr val="00245B">
              <a:alpha val="72556"/>
            </a:srgbClr>
          </a:solidFill>
          <a:ln w="3175">
            <a:noFill/>
            <a:round/>
            <a:headEnd/>
            <a:tailEnd/>
          </a:ln>
          <a:effectLst>
            <a:outerShdw blurRad="38100" dist="26940" dir="5400000" algn="ctr" rotWithShape="0">
              <a:srgbClr val="000000">
                <a:alpha val="34998"/>
              </a:srgbClr>
            </a:outerShdw>
          </a:effectLst>
        </p:spPr>
        <p:txBody>
          <a:bodyPr lIns="37419" tIns="37419" rIns="37419" bIns="37419" anchor="ctr"/>
          <a:lstStyle/>
          <a:p>
            <a:pPr defTabSz="569913"/>
            <a:endParaRPr lang="ko-KR" sz="5200">
              <a:solidFill>
                <a:srgbClr val="00245B"/>
              </a:solidFill>
              <a:ea typeface="굴림" charset="0"/>
              <a:cs typeface="굴림" charset="0"/>
            </a:endParaRPr>
          </a:p>
        </p:txBody>
      </p:sp>
      <p:sp>
        <p:nvSpPr>
          <p:cNvPr id="47108" name="Rectangle 2"/>
          <p:cNvSpPr txBox="1">
            <a:spLocks noChangeArrowheads="1"/>
          </p:cNvSpPr>
          <p:nvPr/>
        </p:nvSpPr>
        <p:spPr bwMode="auto">
          <a:xfrm>
            <a:off x="355600" y="1125538"/>
            <a:ext cx="2736850"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282575" eaLnBrk="0">
              <a:defRPr sz="2200">
                <a:solidFill>
                  <a:srgbClr val="000000"/>
                </a:solidFill>
                <a:latin typeface="Helvetica" charset="0"/>
                <a:ea typeface="ＭＳ Ｐゴシック" charset="0"/>
                <a:cs typeface="Helvetica" charset="0"/>
                <a:sym typeface="Helvetica" charset="0"/>
              </a:defRPr>
            </a:lvl1pPr>
            <a:lvl2pPr marL="1292225" indent="-1047750" defTabSz="282575" eaLnBrk="0">
              <a:defRPr sz="2200">
                <a:solidFill>
                  <a:srgbClr val="000000"/>
                </a:solidFill>
                <a:latin typeface="Helvetica" charset="0"/>
                <a:ea typeface="Helvetica" charset="0"/>
                <a:cs typeface="Helvetica" charset="0"/>
                <a:sym typeface="Helvetica" charset="0"/>
              </a:defRPr>
            </a:lvl2pPr>
            <a:lvl3pPr marL="1536700" indent="-1044575" defTabSz="282575" eaLnBrk="0">
              <a:defRPr sz="2200">
                <a:solidFill>
                  <a:srgbClr val="000000"/>
                </a:solidFill>
                <a:latin typeface="Helvetica" charset="0"/>
                <a:ea typeface="Helvetica" charset="0"/>
                <a:cs typeface="Helvetica" charset="0"/>
                <a:sym typeface="Helvetica" charset="0"/>
              </a:defRPr>
            </a:lvl3pPr>
            <a:lvl4pPr marL="1782763" indent="-1044575" defTabSz="282575" eaLnBrk="0">
              <a:defRPr sz="2200">
                <a:solidFill>
                  <a:srgbClr val="000000"/>
                </a:solidFill>
                <a:latin typeface="Helvetica" charset="0"/>
                <a:ea typeface="Helvetica" charset="0"/>
                <a:cs typeface="Helvetica" charset="0"/>
                <a:sym typeface="Helvetica" charset="0"/>
              </a:defRPr>
            </a:lvl4pPr>
            <a:lvl5pPr marL="2028825" indent="-1044575" defTabSz="282575" eaLnBrk="0">
              <a:defRPr sz="2200">
                <a:solidFill>
                  <a:srgbClr val="000000"/>
                </a:solidFill>
                <a:latin typeface="Helvetica" charset="0"/>
                <a:ea typeface="Helvetica" charset="0"/>
                <a:cs typeface="Helvetica" charset="0"/>
                <a:sym typeface="Helvetica" charset="0"/>
              </a:defRPr>
            </a:lvl5pPr>
            <a:lvl6pPr marL="24860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6pPr>
            <a:lvl7pPr marL="29432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7pPr>
            <a:lvl8pPr marL="34004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8pPr>
            <a:lvl9pPr marL="38576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9pPr>
          </a:lstStyle>
          <a:p>
            <a:pPr eaLnBrk="1">
              <a:spcBef>
                <a:spcPts val="1838"/>
              </a:spcBef>
            </a:pPr>
            <a:r>
              <a:rPr lang="en-US" altLang="ko-KR" b="1" dirty="0">
                <a:solidFill>
                  <a:srgbClr val="FFFFFF"/>
                </a:solidFill>
                <a:latin typeface="メイリオ" panose="020B0604030504040204" pitchFamily="50" charset="-128"/>
                <a:ea typeface="メイリオ" panose="020B0604030504040204" pitchFamily="50" charset="-128"/>
                <a:cs typeface="굴림" charset="0"/>
              </a:rPr>
              <a:t>A</a:t>
            </a:r>
            <a:r>
              <a:rPr lang="en-US" altLang="ko-KR" b="1" dirty="0" smtClean="0">
                <a:solidFill>
                  <a:srgbClr val="FFFFFF"/>
                </a:solidFill>
                <a:latin typeface="メイリオ" panose="020B0604030504040204" pitchFamily="50" charset="-128"/>
                <a:ea typeface="メイリオ" panose="020B0604030504040204" pitchFamily="50" charset="-128"/>
                <a:cs typeface="굴림" charset="0"/>
              </a:rPr>
              <a:t>: </a:t>
            </a:r>
            <a:r>
              <a:rPr lang="ja-JP" altLang="en-US" b="1" dirty="0" smtClean="0">
                <a:solidFill>
                  <a:srgbClr val="FFFFFF"/>
                </a:solidFill>
                <a:latin typeface="メイリオ" panose="020B0604030504040204" pitchFamily="50" charset="-128"/>
                <a:ea typeface="メイリオ" panose="020B0604030504040204" pitchFamily="50" charset="-128"/>
                <a:cs typeface="굴림" charset="0"/>
              </a:rPr>
              <a:t>そうね！</a:t>
            </a:r>
            <a:endParaRPr lang="en-US" altLang="ja-JP" b="1" dirty="0">
              <a:solidFill>
                <a:srgbClr val="FFFFFF"/>
              </a:solidFill>
              <a:latin typeface="メイリオ" panose="020B0604030504040204" pitchFamily="50" charset="-128"/>
              <a:ea typeface="メイリオ" panose="020B0604030504040204" pitchFamily="50" charset="-128"/>
              <a:cs typeface="굴림" charset="0"/>
            </a:endParaRPr>
          </a:p>
        </p:txBody>
      </p:sp>
      <p:sp>
        <p:nvSpPr>
          <p:cNvPr id="7" name="Rectangle 1"/>
          <p:cNvSpPr>
            <a:spLocks/>
          </p:cNvSpPr>
          <p:nvPr/>
        </p:nvSpPr>
        <p:spPr bwMode="auto">
          <a:xfrm>
            <a:off x="263525" y="4437112"/>
            <a:ext cx="2889250" cy="495300"/>
          </a:xfrm>
          <a:prstGeom prst="rect">
            <a:avLst/>
          </a:prstGeom>
          <a:solidFill>
            <a:srgbClr val="00245B">
              <a:alpha val="72556"/>
            </a:srgbClr>
          </a:solidFill>
          <a:ln w="3175">
            <a:noFill/>
            <a:round/>
            <a:headEnd/>
            <a:tailEnd/>
          </a:ln>
          <a:effectLst>
            <a:outerShdw blurRad="38100" dist="26940" dir="5400000" algn="ctr" rotWithShape="0">
              <a:srgbClr val="000000">
                <a:alpha val="34998"/>
              </a:srgbClr>
            </a:outerShdw>
          </a:effectLst>
        </p:spPr>
        <p:txBody>
          <a:bodyPr lIns="37419" tIns="37419" rIns="37419" bIns="37419" anchor="ctr"/>
          <a:lstStyle/>
          <a:p>
            <a:pPr defTabSz="569913"/>
            <a:endParaRPr lang="ko-KR" sz="5200">
              <a:solidFill>
                <a:srgbClr val="00245B"/>
              </a:solidFill>
              <a:ea typeface="굴림" charset="0"/>
              <a:cs typeface="굴림" charset="0"/>
            </a:endParaRPr>
          </a:p>
        </p:txBody>
      </p:sp>
      <p:sp>
        <p:nvSpPr>
          <p:cNvPr id="47110" name="Rectangle 2"/>
          <p:cNvSpPr txBox="1">
            <a:spLocks noChangeArrowheads="1"/>
          </p:cNvSpPr>
          <p:nvPr/>
        </p:nvSpPr>
        <p:spPr bwMode="auto">
          <a:xfrm>
            <a:off x="400050" y="4514900"/>
            <a:ext cx="2736850"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282575" eaLnBrk="0">
              <a:defRPr sz="2200">
                <a:solidFill>
                  <a:srgbClr val="000000"/>
                </a:solidFill>
                <a:latin typeface="Helvetica" charset="0"/>
                <a:ea typeface="ＭＳ Ｐゴシック" charset="0"/>
                <a:cs typeface="Helvetica" charset="0"/>
                <a:sym typeface="Helvetica" charset="0"/>
              </a:defRPr>
            </a:lvl1pPr>
            <a:lvl2pPr marL="1292225" indent="-1047750" defTabSz="282575" eaLnBrk="0">
              <a:defRPr sz="2200">
                <a:solidFill>
                  <a:srgbClr val="000000"/>
                </a:solidFill>
                <a:latin typeface="Helvetica" charset="0"/>
                <a:ea typeface="Helvetica" charset="0"/>
                <a:cs typeface="Helvetica" charset="0"/>
                <a:sym typeface="Helvetica" charset="0"/>
              </a:defRPr>
            </a:lvl2pPr>
            <a:lvl3pPr marL="1536700" indent="-1044575" defTabSz="282575" eaLnBrk="0">
              <a:defRPr sz="2200">
                <a:solidFill>
                  <a:srgbClr val="000000"/>
                </a:solidFill>
                <a:latin typeface="Helvetica" charset="0"/>
                <a:ea typeface="Helvetica" charset="0"/>
                <a:cs typeface="Helvetica" charset="0"/>
                <a:sym typeface="Helvetica" charset="0"/>
              </a:defRPr>
            </a:lvl3pPr>
            <a:lvl4pPr marL="1782763" indent="-1044575" defTabSz="282575" eaLnBrk="0">
              <a:defRPr sz="2200">
                <a:solidFill>
                  <a:srgbClr val="000000"/>
                </a:solidFill>
                <a:latin typeface="Helvetica" charset="0"/>
                <a:ea typeface="Helvetica" charset="0"/>
                <a:cs typeface="Helvetica" charset="0"/>
                <a:sym typeface="Helvetica" charset="0"/>
              </a:defRPr>
            </a:lvl4pPr>
            <a:lvl5pPr marL="2028825" indent="-1044575" defTabSz="282575" eaLnBrk="0">
              <a:defRPr sz="2200">
                <a:solidFill>
                  <a:srgbClr val="000000"/>
                </a:solidFill>
                <a:latin typeface="Helvetica" charset="0"/>
                <a:ea typeface="Helvetica" charset="0"/>
                <a:cs typeface="Helvetica" charset="0"/>
                <a:sym typeface="Helvetica" charset="0"/>
              </a:defRPr>
            </a:lvl5pPr>
            <a:lvl6pPr marL="24860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6pPr>
            <a:lvl7pPr marL="29432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7pPr>
            <a:lvl8pPr marL="34004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8pPr>
            <a:lvl9pPr marL="38576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9pPr>
          </a:lstStyle>
          <a:p>
            <a:pPr eaLnBrk="1">
              <a:spcBef>
                <a:spcPts val="1838"/>
              </a:spcBef>
            </a:pPr>
            <a:r>
              <a:rPr lang="en-US" altLang="ko-KR" b="1" dirty="0">
                <a:solidFill>
                  <a:srgbClr val="FFFFFF"/>
                </a:solidFill>
                <a:latin typeface="メイリオ" panose="020B0604030504040204" pitchFamily="50" charset="-128"/>
                <a:ea typeface="メイリオ" panose="020B0604030504040204" pitchFamily="50" charset="-128"/>
                <a:cs typeface="굴림" charset="0"/>
              </a:rPr>
              <a:t>C</a:t>
            </a:r>
            <a:r>
              <a:rPr lang="en-US" altLang="ko-KR" b="1" dirty="0" smtClean="0">
                <a:solidFill>
                  <a:srgbClr val="FFFFFF"/>
                </a:solidFill>
                <a:latin typeface="メイリオ" panose="020B0604030504040204" pitchFamily="50" charset="-128"/>
                <a:ea typeface="メイリオ" panose="020B0604030504040204" pitchFamily="50" charset="-128"/>
                <a:cs typeface="굴림" charset="0"/>
              </a:rPr>
              <a:t>:</a:t>
            </a:r>
            <a:r>
              <a:rPr lang="ja-JP" altLang="en-US" b="1" dirty="0">
                <a:solidFill>
                  <a:srgbClr val="FFFFFF"/>
                </a:solidFill>
                <a:latin typeface="メイリオ" panose="020B0604030504040204" pitchFamily="50" charset="-128"/>
                <a:ea typeface="メイリオ" panose="020B0604030504040204" pitchFamily="50" charset="-128"/>
                <a:cs typeface="굴림" charset="0"/>
              </a:rPr>
              <a:t> </a:t>
            </a:r>
            <a:r>
              <a:rPr lang="ja-JP" altLang="en-US" b="1" dirty="0" smtClean="0">
                <a:solidFill>
                  <a:srgbClr val="FFFFFF"/>
                </a:solidFill>
                <a:latin typeface="メイリオ" panose="020B0604030504040204" pitchFamily="50" charset="-128"/>
                <a:ea typeface="メイリオ" panose="020B0604030504040204" pitchFamily="50" charset="-128"/>
                <a:cs typeface="굴림" charset="0"/>
              </a:rPr>
              <a:t>いやだ</a:t>
            </a:r>
            <a:r>
              <a:rPr lang="ja-JP" altLang="en-US" b="1" dirty="0">
                <a:solidFill>
                  <a:srgbClr val="FFFFFF"/>
                </a:solidFill>
                <a:latin typeface="メイリオ" panose="020B0604030504040204" pitchFamily="50" charset="-128"/>
                <a:ea typeface="メイリオ" panose="020B0604030504040204" pitchFamily="50" charset="-128"/>
                <a:cs typeface="굴림" charset="0"/>
              </a:rPr>
              <a:t>。</a:t>
            </a:r>
            <a:endParaRPr lang="ko-KR" dirty="0">
              <a:solidFill>
                <a:srgbClr val="FFFFFF"/>
              </a:solidFill>
              <a:latin typeface="メイリオ" panose="020B0604030504040204" pitchFamily="50" charset="-128"/>
              <a:ea typeface="굴림" charset="0"/>
              <a:cs typeface="굴림" charset="0"/>
              <a:sym typeface="굴림" charset="0"/>
            </a:endParaRPr>
          </a:p>
        </p:txBody>
      </p:sp>
      <p:sp>
        <p:nvSpPr>
          <p:cNvPr id="47112" name="Rectangle 3"/>
          <p:cNvSpPr>
            <a:spLocks/>
          </p:cNvSpPr>
          <p:nvPr/>
        </p:nvSpPr>
        <p:spPr bwMode="auto">
          <a:xfrm>
            <a:off x="200472" y="1724114"/>
            <a:ext cx="9289603" cy="8309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spAutoFit/>
          </a:bodyPr>
          <a:lstStyle/>
          <a:p>
            <a:pPr marL="401638" indent="-401638" defTabSz="361950" eaLnBrk="0"/>
            <a:r>
              <a:rPr lang="ja-JP" altLang="en-US" sz="1800" b="1" dirty="0" smtClean="0">
                <a:latin typeface="メイリオ" panose="020B0604030504040204" pitchFamily="50" charset="-128"/>
                <a:ea typeface="メイリオ" panose="020B0604030504040204" pitchFamily="50" charset="-128"/>
                <a:cs typeface="나눔고딕"/>
              </a:rPr>
              <a:t>ありがと</a:t>
            </a:r>
            <a:r>
              <a:rPr lang="ja-JP" altLang="en-US" sz="1800" b="1" dirty="0">
                <a:latin typeface="メイリオ" panose="020B0604030504040204" pitchFamily="50" charset="-128"/>
                <a:ea typeface="メイリオ" panose="020B0604030504040204" pitchFamily="50" charset="-128"/>
                <a:cs typeface="나눔고딕"/>
              </a:rPr>
              <a:t>う</a:t>
            </a:r>
            <a:r>
              <a:rPr lang="ja-JP" altLang="en-US" sz="1800" b="1" dirty="0" smtClean="0">
                <a:latin typeface="メイリオ" panose="020B0604030504040204" pitchFamily="50" charset="-128"/>
                <a:ea typeface="メイリオ" panose="020B0604030504040204" pitchFamily="50" charset="-128"/>
                <a:cs typeface="나눔고딕"/>
              </a:rPr>
              <a:t>！</a:t>
            </a:r>
            <a:r>
              <a:rPr lang="ja-JP" altLang="en-US" sz="1800" b="1" dirty="0">
                <a:latin typeface="メイリオ" panose="020B0604030504040204" pitchFamily="50" charset="-128"/>
                <a:ea typeface="メイリオ" panose="020B0604030504040204" pitchFamily="50" charset="-128"/>
                <a:cs typeface="나눔고딕"/>
              </a:rPr>
              <a:t>本当によかった！私と一緒に楽しくやっていきましょうね。</a:t>
            </a:r>
            <a:endParaRPr lang="en-US" altLang="ja-JP" sz="1800" b="1" dirty="0">
              <a:latin typeface="メイリオ" panose="020B0604030504040204" pitchFamily="50" charset="-128"/>
              <a:ea typeface="メイリオ" panose="020B0604030504040204" pitchFamily="50" charset="-128"/>
              <a:cs typeface="나눔고딕"/>
            </a:endParaRPr>
          </a:p>
          <a:p>
            <a:pPr marL="401638" indent="-401638" defTabSz="361950" eaLnBrk="0"/>
            <a:r>
              <a:rPr lang="ja-JP" altLang="en-US" sz="1800" b="1" dirty="0">
                <a:latin typeface="メイリオ" panose="020B0604030504040204" pitchFamily="50" charset="-128"/>
                <a:ea typeface="メイリオ" panose="020B0604030504040204" pitchFamily="50" charset="-128"/>
                <a:cs typeface="나눔고딕"/>
              </a:rPr>
              <a:t>オンラインストアの設定からお手伝いしますね。</a:t>
            </a:r>
            <a:r>
              <a:rPr lang="en-US" altLang="ja-JP" sz="1800" b="1" dirty="0">
                <a:latin typeface="メイリオ" panose="020B0604030504040204" pitchFamily="50" charset="-128"/>
                <a:ea typeface="メイリオ" panose="020B0604030504040204" pitchFamily="50" charset="-128"/>
                <a:cs typeface="나눔고딕"/>
              </a:rPr>
              <a:t>(</a:t>
            </a:r>
            <a:r>
              <a:rPr lang="ja-JP" altLang="en-US" sz="1800" b="1" dirty="0">
                <a:latin typeface="メイリオ" panose="020B0604030504040204" pitchFamily="50" charset="-128"/>
                <a:ea typeface="メイリオ" panose="020B0604030504040204" pitchFamily="50" charset="-128"/>
                <a:cs typeface="나눔고딕"/>
              </a:rPr>
              <a:t>オンライン登録や書類の作成を開始</a:t>
            </a:r>
            <a:r>
              <a:rPr lang="en-US" altLang="ja-JP" sz="1800" b="1" dirty="0" smtClean="0">
                <a:latin typeface="メイリオ" panose="020B0604030504040204" pitchFamily="50" charset="-128"/>
                <a:ea typeface="メイリオ" panose="020B0604030504040204" pitchFamily="50" charset="-128"/>
                <a:cs typeface="나눔고딕"/>
              </a:rPr>
              <a:t>)</a:t>
            </a:r>
            <a:endParaRPr lang="en-US" altLang="ko-KR" sz="1800" b="1" dirty="0">
              <a:latin typeface="メイリオ" panose="020B0604030504040204" pitchFamily="50" charset="-128"/>
              <a:ea typeface="メイリオ" panose="020B0604030504040204" pitchFamily="50" charset="-128"/>
              <a:cs typeface="나눔고딕"/>
            </a:endParaRPr>
          </a:p>
          <a:p>
            <a:pPr marL="401638" indent="-401638" defTabSz="361950" eaLnBrk="0"/>
            <a:endParaRPr lang="ko-KR" sz="1800" b="1" dirty="0">
              <a:latin typeface="メイリオ" panose="020B0604030504040204" pitchFamily="50" charset="-128"/>
              <a:ea typeface="나눔고딕"/>
              <a:cs typeface="나눔고딕"/>
            </a:endParaRPr>
          </a:p>
        </p:txBody>
      </p:sp>
      <p:sp>
        <p:nvSpPr>
          <p:cNvPr id="11" name="Rectangle 1"/>
          <p:cNvSpPr>
            <a:spLocks/>
          </p:cNvSpPr>
          <p:nvPr/>
        </p:nvSpPr>
        <p:spPr bwMode="auto">
          <a:xfrm>
            <a:off x="219075" y="2537648"/>
            <a:ext cx="2889250" cy="495300"/>
          </a:xfrm>
          <a:prstGeom prst="rect">
            <a:avLst/>
          </a:prstGeom>
          <a:solidFill>
            <a:srgbClr val="00245B">
              <a:alpha val="72556"/>
            </a:srgbClr>
          </a:solidFill>
          <a:ln w="3175">
            <a:noFill/>
            <a:round/>
            <a:headEnd/>
            <a:tailEnd/>
          </a:ln>
          <a:effectLst>
            <a:outerShdw blurRad="38100" dist="26940" dir="5400000" algn="ctr" rotWithShape="0">
              <a:srgbClr val="000000">
                <a:alpha val="34998"/>
              </a:srgbClr>
            </a:outerShdw>
          </a:effectLst>
        </p:spPr>
        <p:txBody>
          <a:bodyPr lIns="37419" tIns="37419" rIns="37419" bIns="37419" anchor="ctr"/>
          <a:lstStyle/>
          <a:p>
            <a:pPr defTabSz="569913"/>
            <a:endParaRPr lang="ko-KR" sz="5200">
              <a:solidFill>
                <a:srgbClr val="00245B"/>
              </a:solidFill>
              <a:ea typeface="굴림" charset="0"/>
              <a:cs typeface="굴림" charset="0"/>
            </a:endParaRPr>
          </a:p>
        </p:txBody>
      </p:sp>
      <p:sp>
        <p:nvSpPr>
          <p:cNvPr id="47114" name="Rectangle 2"/>
          <p:cNvSpPr txBox="1">
            <a:spLocks noChangeArrowheads="1"/>
          </p:cNvSpPr>
          <p:nvPr/>
        </p:nvSpPr>
        <p:spPr bwMode="auto">
          <a:xfrm>
            <a:off x="355600" y="2615436"/>
            <a:ext cx="2736850"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282575" eaLnBrk="0">
              <a:defRPr sz="2200">
                <a:solidFill>
                  <a:srgbClr val="000000"/>
                </a:solidFill>
                <a:latin typeface="Helvetica" charset="0"/>
                <a:ea typeface="ＭＳ Ｐゴシック" charset="0"/>
                <a:cs typeface="Helvetica" charset="0"/>
                <a:sym typeface="Helvetica" charset="0"/>
              </a:defRPr>
            </a:lvl1pPr>
            <a:lvl2pPr marL="1292225" indent="-1047750" defTabSz="282575" eaLnBrk="0">
              <a:defRPr sz="2200">
                <a:solidFill>
                  <a:srgbClr val="000000"/>
                </a:solidFill>
                <a:latin typeface="Helvetica" charset="0"/>
                <a:ea typeface="Helvetica" charset="0"/>
                <a:cs typeface="Helvetica" charset="0"/>
                <a:sym typeface="Helvetica" charset="0"/>
              </a:defRPr>
            </a:lvl2pPr>
            <a:lvl3pPr marL="1536700" indent="-1044575" defTabSz="282575" eaLnBrk="0">
              <a:defRPr sz="2200">
                <a:solidFill>
                  <a:srgbClr val="000000"/>
                </a:solidFill>
                <a:latin typeface="Helvetica" charset="0"/>
                <a:ea typeface="Helvetica" charset="0"/>
                <a:cs typeface="Helvetica" charset="0"/>
                <a:sym typeface="Helvetica" charset="0"/>
              </a:defRPr>
            </a:lvl3pPr>
            <a:lvl4pPr marL="1782763" indent="-1044575" defTabSz="282575" eaLnBrk="0">
              <a:defRPr sz="2200">
                <a:solidFill>
                  <a:srgbClr val="000000"/>
                </a:solidFill>
                <a:latin typeface="Helvetica" charset="0"/>
                <a:ea typeface="Helvetica" charset="0"/>
                <a:cs typeface="Helvetica" charset="0"/>
                <a:sym typeface="Helvetica" charset="0"/>
              </a:defRPr>
            </a:lvl4pPr>
            <a:lvl5pPr marL="2028825" indent="-1044575" defTabSz="282575" eaLnBrk="0">
              <a:defRPr sz="2200">
                <a:solidFill>
                  <a:srgbClr val="000000"/>
                </a:solidFill>
                <a:latin typeface="Helvetica" charset="0"/>
                <a:ea typeface="Helvetica" charset="0"/>
                <a:cs typeface="Helvetica" charset="0"/>
                <a:sym typeface="Helvetica" charset="0"/>
              </a:defRPr>
            </a:lvl5pPr>
            <a:lvl6pPr marL="24860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6pPr>
            <a:lvl7pPr marL="29432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7pPr>
            <a:lvl8pPr marL="34004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8pPr>
            <a:lvl9pPr marL="3857625" indent="-1044575" defTabSz="282575" eaLnBrk="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9pPr>
          </a:lstStyle>
          <a:p>
            <a:pPr eaLnBrk="1">
              <a:spcBef>
                <a:spcPts val="1838"/>
              </a:spcBef>
            </a:pPr>
            <a:r>
              <a:rPr lang="en-US" altLang="ko-KR" b="1" dirty="0">
                <a:solidFill>
                  <a:srgbClr val="FFFFFF"/>
                </a:solidFill>
                <a:latin typeface="メイリオ" panose="020B0604030504040204" pitchFamily="50" charset="-128"/>
                <a:ea typeface="メイリオ" panose="020B0604030504040204" pitchFamily="50" charset="-128"/>
                <a:cs typeface="굴림" charset="0"/>
              </a:rPr>
              <a:t>B</a:t>
            </a:r>
            <a:r>
              <a:rPr lang="en-US" altLang="ko-KR" b="1" dirty="0" smtClean="0">
                <a:solidFill>
                  <a:srgbClr val="FFFFFF"/>
                </a:solidFill>
                <a:latin typeface="メイリオ" panose="020B0604030504040204" pitchFamily="50" charset="-128"/>
                <a:ea typeface="メイリオ" panose="020B0604030504040204" pitchFamily="50" charset="-128"/>
                <a:cs typeface="굴림" charset="0"/>
              </a:rPr>
              <a:t>: </a:t>
            </a:r>
            <a:r>
              <a:rPr lang="ja-JP" altLang="en-US" b="1" dirty="0" smtClean="0">
                <a:solidFill>
                  <a:srgbClr val="FFFFFF"/>
                </a:solidFill>
                <a:latin typeface="メイリオ" panose="020B0604030504040204" pitchFamily="50" charset="-128"/>
                <a:ea typeface="メイリオ" panose="020B0604030504040204" pitchFamily="50" charset="-128"/>
                <a:cs typeface="굴림" charset="0"/>
              </a:rPr>
              <a:t>うーん</a:t>
            </a:r>
            <a:r>
              <a:rPr lang="en-US" altLang="ja-JP" b="1" dirty="0" smtClean="0">
                <a:solidFill>
                  <a:srgbClr val="FFFFFF"/>
                </a:solidFill>
                <a:latin typeface="メイリオ" panose="020B0604030504040204" pitchFamily="50" charset="-128"/>
                <a:ea typeface="メイリオ" panose="020B0604030504040204" pitchFamily="50" charset="-128"/>
                <a:cs typeface="굴림" charset="0"/>
              </a:rPr>
              <a:t>… </a:t>
            </a:r>
            <a:endParaRPr lang="ko-KR" dirty="0">
              <a:solidFill>
                <a:srgbClr val="FFFFFF"/>
              </a:solidFill>
              <a:latin typeface="メイリオ" panose="020B0604030504040204" pitchFamily="50" charset="-128"/>
              <a:ea typeface="굴림" charset="0"/>
              <a:cs typeface="굴림" charset="0"/>
              <a:sym typeface="굴림" charset="0"/>
            </a:endParaRPr>
          </a:p>
        </p:txBody>
      </p:sp>
      <p:sp>
        <p:nvSpPr>
          <p:cNvPr id="47116" name="직사각형 1"/>
          <p:cNvSpPr>
            <a:spLocks noChangeArrowheads="1"/>
          </p:cNvSpPr>
          <p:nvPr/>
        </p:nvSpPr>
        <p:spPr bwMode="auto">
          <a:xfrm>
            <a:off x="207963" y="5053062"/>
            <a:ext cx="9282112"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ja-JP" altLang="en-US" sz="1800" b="1" dirty="0">
                <a:latin typeface="Meiryo" panose="020B0604030504040204" pitchFamily="34" charset="-128"/>
                <a:ea typeface="Meiryo" panose="020B0604030504040204" pitchFamily="34" charset="-128"/>
                <a:cs typeface="Meiryo" panose="020B0604030504040204" pitchFamily="34" charset="-128"/>
              </a:rPr>
              <a:t>わかります。そうですよね･･･。でも私にはピッタリな仕事だし、嬉しくて○○さんにはお話ししたかったのです。私にとって大切な仕事になったので、心ひそかにでも応援してほしいし助けてほしいです。ビジネスは一緒にできなくても、今使っている携帯電話や他のサービスが少しでも良い条件で利用できるなら、ご紹介させて。今日は本当にありがとう！</a:t>
            </a:r>
            <a:endParaRPr lang="ko-KR" sz="1800" b="1" dirty="0">
              <a:latin typeface="Meiryo" panose="020B0604030504040204" pitchFamily="34" charset="-128"/>
              <a:ea typeface="나눔고딕"/>
              <a:cs typeface="Meiryo" panose="020B0604030504040204" pitchFamily="34" charset="-128"/>
            </a:endParaRPr>
          </a:p>
        </p:txBody>
      </p:sp>
      <p:sp>
        <p:nvSpPr>
          <p:cNvPr id="12" name="Shape 134"/>
          <p:cNvSpPr>
            <a:spLocks noChangeArrowheads="1"/>
          </p:cNvSpPr>
          <p:nvPr/>
        </p:nvSpPr>
        <p:spPr bwMode="auto">
          <a:xfrm>
            <a:off x="330200" y="260350"/>
            <a:ext cx="9159875"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spAutoFit/>
          </a:bodyPr>
          <a:lstStyle/>
          <a:p>
            <a:pPr defTabSz="482600"/>
            <a:r>
              <a:rPr lang="ja-JP" altLang="en-US" sz="40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チーム エチケット</a:t>
            </a:r>
            <a:endParaRPr lang="ko-KR" sz="4000" b="1" dirty="0">
              <a:solidFill>
                <a:srgbClr val="00245B"/>
              </a:solidFill>
              <a:latin typeface="メイリオ" panose="020B0604030504040204" pitchFamily="50" charset="-128"/>
              <a:ea typeface="맑은 고딕" charset="0"/>
              <a:cs typeface="맑은 고딕" charset="0"/>
              <a:sym typeface="굴림" charset="0"/>
            </a:endParaRPr>
          </a:p>
        </p:txBody>
      </p:sp>
      <p:sp>
        <p:nvSpPr>
          <p:cNvPr id="4" name="テキスト ボックス 3"/>
          <p:cNvSpPr txBox="1"/>
          <p:nvPr/>
        </p:nvSpPr>
        <p:spPr>
          <a:xfrm>
            <a:off x="164957" y="3147675"/>
            <a:ext cx="9325117" cy="1477328"/>
          </a:xfrm>
          <a:prstGeom prst="rect">
            <a:avLst/>
          </a:prstGeom>
          <a:noFill/>
        </p:spPr>
        <p:txBody>
          <a:bodyPr wrap="square" rtlCol="0">
            <a:spAutoFit/>
          </a:bodyPr>
          <a:lstStyle/>
          <a:p>
            <a:r>
              <a:rPr lang="ja-JP" altLang="en-US" sz="1800" b="1" dirty="0">
                <a:latin typeface="メイリオ" panose="020B0604030504040204" pitchFamily="50" charset="-128"/>
                <a:ea typeface="メイリオ" panose="020B0604030504040204" pitchFamily="50" charset="-128"/>
                <a:cs typeface="나눔고딕"/>
              </a:rPr>
              <a:t>簡単なコンセプトしか見ていないから当然ですよね。</a:t>
            </a:r>
            <a:r>
              <a:rPr lang="en-US" altLang="ja-JP" sz="1800" b="1" dirty="0">
                <a:latin typeface="メイリオ" panose="020B0604030504040204" pitchFamily="50" charset="-128"/>
                <a:ea typeface="メイリオ" panose="020B0604030504040204" pitchFamily="50" charset="-128"/>
                <a:cs typeface="나눔고딕"/>
              </a:rPr>
              <a:t> </a:t>
            </a:r>
            <a:r>
              <a:rPr lang="ja-JP" altLang="en-US" sz="1800" b="1" dirty="0">
                <a:latin typeface="メイリオ" panose="020B0604030504040204" pitchFamily="50" charset="-128"/>
                <a:ea typeface="メイリオ" panose="020B0604030504040204" pitchFamily="50" charset="-128"/>
                <a:cs typeface="나눔고딕"/>
              </a:rPr>
              <a:t>何か質問はありますか</a:t>
            </a:r>
            <a:r>
              <a:rPr lang="en-US" altLang="ja-JP" sz="1800" b="1" dirty="0">
                <a:latin typeface="メイリオ" panose="020B0604030504040204" pitchFamily="50" charset="-128"/>
                <a:ea typeface="メイリオ" panose="020B0604030504040204" pitchFamily="50" charset="-128"/>
                <a:cs typeface="나눔고딕"/>
              </a:rPr>
              <a:t>?</a:t>
            </a:r>
          </a:p>
          <a:p>
            <a:r>
              <a:rPr lang="ja-JP" altLang="en-US" sz="1800" b="1" dirty="0">
                <a:latin typeface="メイリオ" panose="020B0604030504040204" pitchFamily="50" charset="-128"/>
                <a:ea typeface="メイリオ" panose="020B0604030504040204" pitchFamily="50" charset="-128"/>
                <a:cs typeface="나눔고딕"/>
              </a:rPr>
              <a:t>正直に答えますよ。でも、今日重要なのは、エネルギーの自由化や通信市場の動きやチャンスが見えたかどうかです。こんなに良いチャンスに興味がなければ、他に</a:t>
            </a:r>
            <a:r>
              <a:rPr lang="ja-JP" altLang="en-US" sz="1800" b="1" dirty="0" smtClean="0">
                <a:latin typeface="メイリオ" panose="020B0604030504040204" pitchFamily="50" charset="-128"/>
                <a:ea typeface="メイリオ" panose="020B0604030504040204" pitchFamily="50" charset="-128"/>
                <a:cs typeface="나눔고딕"/>
              </a:rPr>
              <a:t>知る　必要</a:t>
            </a:r>
            <a:r>
              <a:rPr lang="ja-JP" altLang="en-US" sz="1800" b="1" dirty="0">
                <a:latin typeface="メイリオ" panose="020B0604030504040204" pitchFamily="50" charset="-128"/>
                <a:ea typeface="メイリオ" panose="020B0604030504040204" pitchFamily="50" charset="-128"/>
                <a:cs typeface="나눔고딕"/>
              </a:rPr>
              <a:t>はないけれど、もし一人が不安なら一緒に一つひとつ考えましょう。</a:t>
            </a:r>
            <a:r>
              <a:rPr lang="en-US" altLang="ja-JP" sz="1800" b="1" dirty="0">
                <a:latin typeface="メイリオ" panose="020B0604030504040204" pitchFamily="50" charset="-128"/>
                <a:ea typeface="メイリオ" panose="020B0604030504040204" pitchFamily="50" charset="-128"/>
                <a:cs typeface="나눔고딕"/>
              </a:rPr>
              <a:t> </a:t>
            </a:r>
          </a:p>
          <a:p>
            <a:endParaRPr kumimoji="1" lang="ja-JP" altLang="en-US" sz="1800" dirty="0"/>
          </a:p>
        </p:txBody>
      </p:sp>
    </p:spTree>
    <p:extLst>
      <p:ext uri="{BB962C8B-B14F-4D97-AF65-F5344CB8AC3E}">
        <p14:creationId xmlns:p14="http://schemas.microsoft.com/office/powerpoint/2010/main" val="7357105"/>
      </p:ext>
    </p:extLst>
  </p:cSld>
  <p:clrMapOvr>
    <a:masterClrMapping/>
  </p:clrMapOvr>
  <p:transition spd="med">
    <p:dissolv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p:cNvSpPr>
          <p:nvPr/>
        </p:nvSpPr>
        <p:spPr bwMode="auto">
          <a:xfrm>
            <a:off x="4763" y="-3003550"/>
            <a:ext cx="8170862" cy="1808162"/>
          </a:xfrm>
          <a:prstGeom prst="rect">
            <a:avLst/>
          </a:prstGeom>
          <a:noFill/>
          <a:ln>
            <a:noFill/>
          </a:ln>
          <a:effectLst>
            <a:outerShdw blurRad="254000" dist="186844" dir="5400000" algn="ctr" rotWithShape="0">
              <a:srgbClr val="000000">
                <a:alpha val="25464"/>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22352" tIns="22352" rIns="22352" bIns="22352" anchor="ctr">
            <a:spAutoFit/>
          </a:bodyPr>
          <a:lstStyle>
            <a:lvl1pPr defTabSz="825500">
              <a:defRPr sz="2200">
                <a:solidFill>
                  <a:srgbClr val="000000"/>
                </a:solidFill>
                <a:latin typeface="Helvetica" charset="0"/>
                <a:ea typeface="Helvetica" charset="0"/>
                <a:cs typeface="Helvetica" charset="0"/>
                <a:sym typeface="Helvetica" charset="0"/>
              </a:defRPr>
            </a:lvl1pPr>
            <a:lvl2pPr defTabSz="825500">
              <a:defRPr sz="2200">
                <a:solidFill>
                  <a:srgbClr val="000000"/>
                </a:solidFill>
                <a:latin typeface="Helvetica" charset="0"/>
                <a:ea typeface="Helvetica" charset="0"/>
                <a:cs typeface="Helvetica" charset="0"/>
                <a:sym typeface="Helvetica" charset="0"/>
              </a:defRPr>
            </a:lvl2pPr>
            <a:lvl3pPr defTabSz="825500">
              <a:defRPr sz="2200">
                <a:solidFill>
                  <a:srgbClr val="000000"/>
                </a:solidFill>
                <a:latin typeface="Helvetica" charset="0"/>
                <a:ea typeface="Helvetica" charset="0"/>
                <a:cs typeface="Helvetica" charset="0"/>
                <a:sym typeface="Helvetica" charset="0"/>
              </a:defRPr>
            </a:lvl3pPr>
            <a:lvl4pPr defTabSz="825500">
              <a:defRPr sz="2200">
                <a:solidFill>
                  <a:srgbClr val="000000"/>
                </a:solidFill>
                <a:latin typeface="Helvetica" charset="0"/>
                <a:ea typeface="Helvetica" charset="0"/>
                <a:cs typeface="Helvetica" charset="0"/>
                <a:sym typeface="Helvetica" charset="0"/>
              </a:defRPr>
            </a:lvl4pPr>
            <a:lvl5pPr defTabSz="825500">
              <a:defRPr sz="2200">
                <a:solidFill>
                  <a:srgbClr val="000000"/>
                </a:solidFill>
                <a:latin typeface="Helvetica" charset="0"/>
                <a:ea typeface="Helvetica" charset="0"/>
                <a:cs typeface="Helvetica" charset="0"/>
                <a:sym typeface="Helvetica" charset="0"/>
              </a:defRPr>
            </a:lvl5pPr>
            <a:lvl6pPr marL="457200" indent="803275" defTabSz="82550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6pPr>
            <a:lvl7pPr marL="914400" indent="803275" defTabSz="82550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7pPr>
            <a:lvl8pPr marL="1371600" indent="803275" defTabSz="82550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8pPr>
            <a:lvl9pPr marL="1828800" indent="803275" defTabSz="825500" fontAlgn="base" hangingPunct="0">
              <a:spcBef>
                <a:spcPct val="0"/>
              </a:spcBef>
              <a:spcAft>
                <a:spcPct val="0"/>
              </a:spcAft>
              <a:defRPr sz="2200">
                <a:solidFill>
                  <a:srgbClr val="000000"/>
                </a:solidFill>
                <a:latin typeface="Helvetica" charset="0"/>
                <a:ea typeface="Helvetica" charset="0"/>
                <a:cs typeface="Helvetica" charset="0"/>
                <a:sym typeface="Helvetica" charset="0"/>
              </a:defRPr>
            </a:lvl9pPr>
          </a:lstStyle>
          <a:p>
            <a:pPr algn="ctr">
              <a:defRPr/>
            </a:pPr>
            <a:r>
              <a:rPr lang="ko-KR" altLang="ko-KR" sz="12500" b="1" smtClean="0">
                <a:solidFill>
                  <a:srgbClr val="FFFFFF"/>
                </a:solidFill>
                <a:latin typeface="Arial" pitchFamily="34" charset="0"/>
                <a:cs typeface="Arial" pitchFamily="34" charset="0"/>
                <a:sym typeface="Arial" pitchFamily="34" charset="0"/>
              </a:rPr>
              <a:t>SYSTEM &amp;</a:t>
            </a:r>
          </a:p>
        </p:txBody>
      </p:sp>
      <p:sp>
        <p:nvSpPr>
          <p:cNvPr id="6" name="Rectangle 2"/>
          <p:cNvSpPr>
            <a:spLocks/>
          </p:cNvSpPr>
          <p:nvPr/>
        </p:nvSpPr>
        <p:spPr bwMode="auto">
          <a:xfrm>
            <a:off x="0" y="2204864"/>
            <a:ext cx="9906000" cy="252569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1432" tIns="31432" rIns="31432" bIns="31432" anchor="ctr">
            <a:spAutoFit/>
          </a:bodyPr>
          <a:lstStyle/>
          <a:p>
            <a:pPr algn="ctr" defTabSz="361950">
              <a:defRPr/>
            </a:pPr>
            <a:r>
              <a:rPr lang="ja-JP" altLang="en-US" sz="8000" b="1" dirty="0">
                <a:solidFill>
                  <a:srgbClr val="535353"/>
                </a:solidFill>
                <a:latin typeface="メイリオ" panose="020B0604030504040204" pitchFamily="50" charset="-128"/>
                <a:ea typeface="メイリオ" panose="020B0604030504040204" pitchFamily="50" charset="-128"/>
                <a:cs typeface="나눔바른고딕"/>
                <a:sym typeface="굴림" charset="0"/>
              </a:rPr>
              <a:t>システム</a:t>
            </a:r>
            <a:endParaRPr lang="en-US" altLang="ko-KR" sz="8000" b="1" dirty="0" smtClean="0">
              <a:solidFill>
                <a:srgbClr val="535353"/>
              </a:solidFill>
              <a:latin typeface="メイリオ" panose="020B0604030504040204" pitchFamily="50" charset="-128"/>
              <a:ea typeface="メイリオ" panose="020B0604030504040204" pitchFamily="50" charset="-128"/>
              <a:cs typeface="나눔바른고딕"/>
              <a:sym typeface="굴림" charset="0"/>
            </a:endParaRPr>
          </a:p>
          <a:p>
            <a:pPr algn="ctr" defTabSz="361950">
              <a:defRPr/>
            </a:pPr>
            <a:r>
              <a:rPr lang="en-US" altLang="ko-KR" sz="8000" b="1" dirty="0" smtClean="0">
                <a:solidFill>
                  <a:srgbClr val="00245B"/>
                </a:solidFill>
                <a:latin typeface="メイリオ" panose="020B0604030504040204" pitchFamily="50" charset="-128"/>
                <a:ea typeface="メイリオ" panose="020B0604030504040204" pitchFamily="50" charset="-128"/>
                <a:cs typeface="나눔바른고딕"/>
                <a:sym typeface="굴림" charset="0"/>
              </a:rPr>
              <a:t>&amp;</a:t>
            </a:r>
            <a:r>
              <a:rPr lang="ja-JP" altLang="en-US" sz="8000" b="1" dirty="0" smtClean="0">
                <a:solidFill>
                  <a:srgbClr val="00245B"/>
                </a:solidFill>
                <a:latin typeface="メイリオ" panose="020B0604030504040204" pitchFamily="50" charset="-128"/>
                <a:ea typeface="メイリオ" panose="020B0604030504040204" pitchFamily="50" charset="-128"/>
                <a:cs typeface="나눔바른고딕"/>
                <a:sym typeface="굴림" charset="0"/>
              </a:rPr>
              <a:t>イベント</a:t>
            </a:r>
            <a:endParaRPr lang="ko-KR" altLang="en-US" sz="8000" b="1" dirty="0">
              <a:solidFill>
                <a:srgbClr val="00245B"/>
              </a:solidFill>
              <a:latin typeface="メイリオ" panose="020B0604030504040204" pitchFamily="50" charset="-128"/>
              <a:ea typeface="나눔바른고딕"/>
              <a:cs typeface="나눔바른고딕"/>
              <a:sym typeface="굴림" charset="0"/>
            </a:endParaRPr>
          </a:p>
        </p:txBody>
      </p:sp>
      <p:sp>
        <p:nvSpPr>
          <p:cNvPr id="7" name="Rectangle 6"/>
          <p:cNvSpPr>
            <a:spLocks/>
          </p:cNvSpPr>
          <p:nvPr/>
        </p:nvSpPr>
        <p:spPr bwMode="auto">
          <a:xfrm>
            <a:off x="1169468" y="1340768"/>
            <a:ext cx="7455940" cy="309563"/>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algn="ctr" defTabSz="200025">
              <a:defRPr/>
            </a:pPr>
            <a:r>
              <a:rPr lang="en-US" altLang="ko-KR" sz="1600" dirty="0" smtClean="0">
                <a:solidFill>
                  <a:srgbClr val="00245B"/>
                </a:solidFill>
                <a:latin typeface="Impact"/>
                <a:ea typeface="맑은 고딕" charset="0"/>
                <a:cs typeface="Impact"/>
                <a:sym typeface="굴림" charset="0"/>
              </a:rPr>
              <a:t>SYSTEM &amp; EVENT</a:t>
            </a:r>
            <a:endParaRPr lang="ko-KR" sz="1600" b="1" dirty="0">
              <a:solidFill>
                <a:srgbClr val="00245B"/>
              </a:solidFill>
              <a:latin typeface="Impact"/>
              <a:ea typeface="맑은 고딕" charset="0"/>
              <a:cs typeface="Impact"/>
            </a:endParaRPr>
          </a:p>
        </p:txBody>
      </p:sp>
    </p:spTree>
    <p:extLst>
      <p:ext uri="{BB962C8B-B14F-4D97-AF65-F5344CB8AC3E}">
        <p14:creationId xmlns:p14="http://schemas.microsoft.com/office/powerpoint/2010/main" val="3576433141"/>
      </p:ext>
    </p:extLst>
  </p:cSld>
  <p:clrMapOvr>
    <a:masterClrMapping/>
  </p:clrMapOvr>
  <p:transition spd="med">
    <p:dissolv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image1.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70925" y="6205538"/>
            <a:ext cx="877888" cy="282575"/>
          </a:xfrm>
          <a:prstGeom prst="rect">
            <a:avLst/>
          </a:prstGeom>
          <a:noFill/>
          <a:ln>
            <a:noFill/>
          </a:ln>
          <a:effectLst>
            <a:outerShdw blurRad="88900" dist="67799" dir="5400000" algn="ctr" rotWithShape="0">
              <a:srgbClr val="000000">
                <a:alpha val="25464"/>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49156" name="Rectangle 3"/>
          <p:cNvSpPr>
            <a:spLocks/>
          </p:cNvSpPr>
          <p:nvPr/>
        </p:nvSpPr>
        <p:spPr bwMode="auto">
          <a:xfrm>
            <a:off x="895350" y="1124744"/>
            <a:ext cx="8948738" cy="45704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t">
            <a:spAutoFit/>
          </a:bodyPr>
          <a:lstStyle/>
          <a:p>
            <a:pPr defTabSz="825500">
              <a:lnSpc>
                <a:spcPct val="150000"/>
              </a:lnSpc>
            </a:pPr>
            <a:endParaRPr lang="ko-KR" sz="3300" dirty="0" smtClean="0">
              <a:solidFill>
                <a:srgbClr val="535353"/>
              </a:solidFill>
              <a:latin typeface="メイリオ" panose="020B0604030504040204" pitchFamily="50" charset="-128"/>
              <a:ea typeface="맑은 고딕" charset="0"/>
              <a:cs typeface="맑은 고딕" charset="0"/>
            </a:endParaRPr>
          </a:p>
          <a:p>
            <a:pPr defTabSz="825500">
              <a:lnSpc>
                <a:spcPct val="150000"/>
              </a:lnSpc>
              <a:buSzPct val="100000"/>
              <a:buFontTx/>
              <a:buAutoNum type="arabicPeriod"/>
            </a:pPr>
            <a:r>
              <a:rPr lang="ko-KR" altLang="en-US" sz="3300" dirty="0" smtClean="0">
                <a:solidFill>
                  <a:srgbClr val="535353"/>
                </a:solidFill>
                <a:latin typeface="メイリオ" panose="020B0604030504040204" pitchFamily="50" charset="-128"/>
                <a:ea typeface="맑은 고딕" charset="0"/>
                <a:cs typeface="맑은 고딕" charset="0"/>
              </a:rPr>
              <a:t> </a:t>
            </a:r>
            <a:r>
              <a:rPr lang="ko-KR" sz="3300" dirty="0" smtClean="0">
                <a:solidFill>
                  <a:srgbClr val="535353"/>
                </a:solidFill>
                <a:latin typeface="メイリオ" panose="020B0604030504040204" pitchFamily="50" charset="-128"/>
                <a:ea typeface="맑은 고딕" charset="0"/>
                <a:cs typeface="맑은 고딕" charset="0"/>
              </a:rPr>
              <a:t>PBR</a:t>
            </a:r>
            <a:r>
              <a:rPr lang="en-US" altLang="ko-KR" sz="3300" dirty="0" smtClean="0">
                <a:solidFill>
                  <a:srgbClr val="535353"/>
                </a:solidFill>
                <a:latin typeface="メイリオ" panose="020B0604030504040204" pitchFamily="50" charset="-128"/>
                <a:ea typeface="メイリオ" panose="020B0604030504040204" pitchFamily="50" charset="-128"/>
                <a:cs typeface="맑은 고딕" charset="0"/>
              </a:rPr>
              <a:t> </a:t>
            </a:r>
            <a:r>
              <a:rPr lang="ko-KR" sz="3300" dirty="0" smtClean="0">
                <a:solidFill>
                  <a:srgbClr val="535353"/>
                </a:solidFill>
                <a:latin typeface="メイリオ" panose="020B0604030504040204" pitchFamily="50" charset="-128"/>
                <a:ea typeface="맑은 고딕" charset="0"/>
                <a:cs typeface="맑은 고딕" charset="0"/>
              </a:rPr>
              <a:t>/ </a:t>
            </a:r>
            <a:r>
              <a:rPr lang="ko-KR" sz="3300" dirty="0">
                <a:solidFill>
                  <a:srgbClr val="535353"/>
                </a:solidFill>
                <a:latin typeface="メイリオ" panose="020B0604030504040204" pitchFamily="50" charset="-128"/>
                <a:ea typeface="맑은 고딕" charset="0"/>
                <a:cs typeface="맑은 고딕" charset="0"/>
              </a:rPr>
              <a:t>BOM </a:t>
            </a:r>
            <a:r>
              <a:rPr lang="ja-JP" altLang="en-US" sz="3300" dirty="0" smtClean="0">
                <a:solidFill>
                  <a:srgbClr val="535353"/>
                </a:solidFill>
                <a:latin typeface="メイリオ" panose="020B0604030504040204" pitchFamily="50" charset="-128"/>
                <a:ea typeface="メイリオ" panose="020B0604030504040204" pitchFamily="50" charset="-128"/>
                <a:cs typeface="맑은 고딕" charset="0"/>
              </a:rPr>
              <a:t>プレゼンテ</a:t>
            </a:r>
            <a:r>
              <a:rPr lang="en-US" altLang="ja-JP" sz="3300" dirty="0" smtClean="0">
                <a:solidFill>
                  <a:srgbClr val="535353"/>
                </a:solidFill>
                <a:latin typeface="メイリオ" panose="020B0604030504040204" pitchFamily="50" charset="-128"/>
                <a:ea typeface="メイリオ" panose="020B0604030504040204" pitchFamily="50" charset="-128"/>
                <a:cs typeface="맑은 고딕" charset="0"/>
              </a:rPr>
              <a:t>―</a:t>
            </a:r>
            <a:r>
              <a:rPr lang="ja-JP" altLang="en-US" sz="3300" dirty="0" smtClean="0">
                <a:solidFill>
                  <a:srgbClr val="535353"/>
                </a:solidFill>
                <a:latin typeface="メイリオ" panose="020B0604030504040204" pitchFamily="50" charset="-128"/>
                <a:ea typeface="メイリオ" panose="020B0604030504040204" pitchFamily="50" charset="-128"/>
                <a:cs typeface="맑은 고딕" charset="0"/>
              </a:rPr>
              <a:t>ション</a:t>
            </a:r>
            <a:endParaRPr lang="en-US" altLang="ja-JP" sz="3300" dirty="0" smtClean="0">
              <a:solidFill>
                <a:srgbClr val="535353"/>
              </a:solidFill>
              <a:latin typeface="メイリオ" panose="020B0604030504040204" pitchFamily="50" charset="-128"/>
              <a:ea typeface="メイリオ" panose="020B0604030504040204" pitchFamily="50" charset="-128"/>
              <a:cs typeface="맑은 고딕" charset="0"/>
            </a:endParaRPr>
          </a:p>
          <a:p>
            <a:pPr defTabSz="825500">
              <a:lnSpc>
                <a:spcPct val="150000"/>
              </a:lnSpc>
              <a:buSzPct val="100000"/>
              <a:buFontTx/>
              <a:buAutoNum type="arabicPeriod"/>
            </a:pPr>
            <a:r>
              <a:rPr lang="ja-JP" altLang="en-US" sz="3300" dirty="0">
                <a:solidFill>
                  <a:srgbClr val="535353"/>
                </a:solidFill>
                <a:latin typeface="メイリオ" panose="020B0604030504040204" pitchFamily="50" charset="-128"/>
                <a:ea typeface="メイリオ" panose="020B0604030504040204" pitchFamily="50" charset="-128"/>
                <a:cs typeface="맑은 고딕" charset="0"/>
              </a:rPr>
              <a:t> </a:t>
            </a:r>
            <a:r>
              <a:rPr lang="ja-JP" altLang="en-US" sz="3300" dirty="0" smtClean="0">
                <a:solidFill>
                  <a:srgbClr val="535353"/>
                </a:solidFill>
                <a:latin typeface="メイリオ" panose="020B0604030504040204" pitchFamily="50" charset="-128"/>
                <a:ea typeface="メイリオ" panose="020B0604030504040204" pitchFamily="50" charset="-128"/>
                <a:cs typeface="맑은 고딕" charset="0"/>
              </a:rPr>
              <a:t>システムトレーニング</a:t>
            </a:r>
            <a:endParaRPr lang="en-US" altLang="ja-JP" sz="3300" dirty="0" smtClean="0">
              <a:solidFill>
                <a:srgbClr val="535353"/>
              </a:solidFill>
              <a:latin typeface="メイリオ" panose="020B0604030504040204" pitchFamily="50" charset="-128"/>
              <a:ea typeface="メイリオ" panose="020B0604030504040204" pitchFamily="50" charset="-128"/>
              <a:cs typeface="맑은 고딕" charset="0"/>
            </a:endParaRPr>
          </a:p>
          <a:p>
            <a:pPr defTabSz="825500">
              <a:lnSpc>
                <a:spcPct val="150000"/>
              </a:lnSpc>
              <a:buSzPct val="100000"/>
              <a:buFontTx/>
              <a:buAutoNum type="arabicPeriod"/>
            </a:pPr>
            <a:r>
              <a:rPr lang="en-US" altLang="ko-KR" sz="3300" dirty="0" smtClean="0">
                <a:solidFill>
                  <a:srgbClr val="535353"/>
                </a:solidFill>
                <a:latin typeface="メイリオ" panose="020B0604030504040204" pitchFamily="50" charset="-128"/>
                <a:ea typeface="맑은 고딕" charset="0"/>
                <a:cs typeface="맑은 고딕" charset="0"/>
              </a:rPr>
              <a:t> </a:t>
            </a:r>
            <a:r>
              <a:rPr lang="ko-KR" sz="3300" dirty="0" smtClean="0">
                <a:solidFill>
                  <a:srgbClr val="535353"/>
                </a:solidFill>
                <a:latin typeface="メイリオ" panose="020B0604030504040204" pitchFamily="50" charset="-128"/>
                <a:ea typeface="맑은 고딕" charset="0"/>
                <a:cs typeface="맑은 고딕" charset="0"/>
              </a:rPr>
              <a:t>ETT</a:t>
            </a:r>
            <a:r>
              <a:rPr lang="ja-JP" altLang="en-US" sz="3300" dirty="0" smtClean="0">
                <a:solidFill>
                  <a:srgbClr val="535353"/>
                </a:solidFill>
                <a:latin typeface="メイリオ" panose="020B0604030504040204" pitchFamily="50" charset="-128"/>
                <a:ea typeface="メイリオ" panose="020B0604030504040204" pitchFamily="50" charset="-128"/>
                <a:cs typeface="맑은 고딕" charset="0"/>
              </a:rPr>
              <a:t>トレーニング</a:t>
            </a:r>
            <a:endParaRPr lang="en-US" altLang="ja-JP" sz="3300" dirty="0" smtClean="0">
              <a:solidFill>
                <a:srgbClr val="535353"/>
              </a:solidFill>
              <a:latin typeface="メイリオ" panose="020B0604030504040204" pitchFamily="50" charset="-128"/>
              <a:ea typeface="メイリオ" panose="020B0604030504040204" pitchFamily="50" charset="-128"/>
              <a:cs typeface="맑은 고딕" charset="0"/>
            </a:endParaRPr>
          </a:p>
          <a:p>
            <a:pPr defTabSz="825500">
              <a:lnSpc>
                <a:spcPct val="150000"/>
              </a:lnSpc>
              <a:buSzPct val="100000"/>
              <a:buFontTx/>
              <a:buAutoNum type="arabicPeriod"/>
            </a:pPr>
            <a:r>
              <a:rPr lang="ja-JP" altLang="en-US" sz="3300" dirty="0" smtClean="0">
                <a:solidFill>
                  <a:srgbClr val="535353"/>
                </a:solidFill>
                <a:latin typeface="メイリオ" panose="020B0604030504040204" pitchFamily="50" charset="-128"/>
                <a:ea typeface="メイリオ" panose="020B0604030504040204" pitchFamily="50" charset="-128"/>
                <a:cs typeface="맑은 고딕" charset="0"/>
                <a:sym typeface="굴림" charset="0"/>
              </a:rPr>
              <a:t> リージョナルイベント</a:t>
            </a:r>
            <a:endParaRPr lang="en-US" altLang="ja-JP" sz="3300" dirty="0" smtClean="0">
              <a:solidFill>
                <a:srgbClr val="535353"/>
              </a:solidFill>
              <a:latin typeface="メイリオ" panose="020B0604030504040204" pitchFamily="50" charset="-128"/>
              <a:ea typeface="メイリオ" panose="020B0604030504040204" pitchFamily="50" charset="-128"/>
              <a:cs typeface="맑은 고딕" charset="0"/>
              <a:sym typeface="굴림" charset="0"/>
            </a:endParaRPr>
          </a:p>
          <a:p>
            <a:pPr defTabSz="825500">
              <a:lnSpc>
                <a:spcPct val="150000"/>
              </a:lnSpc>
              <a:buSzPct val="100000"/>
              <a:buFontTx/>
              <a:buAutoNum type="arabicPeriod"/>
            </a:pPr>
            <a:r>
              <a:rPr lang="ja-JP" altLang="en-US" sz="3300" dirty="0" smtClean="0">
                <a:solidFill>
                  <a:srgbClr val="535353"/>
                </a:solidFill>
                <a:latin typeface="メイリオ" panose="020B0604030504040204" pitchFamily="50" charset="-128"/>
                <a:ea typeface="メイリオ" panose="020B0604030504040204" pitchFamily="50" charset="-128"/>
                <a:cs typeface="맑은 고딕" charset="0"/>
                <a:sym typeface="굴림" charset="0"/>
              </a:rPr>
              <a:t> コンベンション</a:t>
            </a:r>
            <a:endParaRPr lang="en-US" altLang="ja-JP" sz="3300" dirty="0" smtClean="0">
              <a:solidFill>
                <a:srgbClr val="535353"/>
              </a:solidFill>
              <a:latin typeface="メイリオ" panose="020B0604030504040204" pitchFamily="50" charset="-128"/>
              <a:ea typeface="メイリオ" panose="020B0604030504040204" pitchFamily="50" charset="-128"/>
              <a:cs typeface="맑은 고딕" charset="0"/>
              <a:sym typeface="굴림" charset="0"/>
            </a:endParaRPr>
          </a:p>
        </p:txBody>
      </p:sp>
      <p:sp>
        <p:nvSpPr>
          <p:cNvPr id="5" name="Rectangle 1"/>
          <p:cNvSpPr>
            <a:spLocks/>
          </p:cNvSpPr>
          <p:nvPr/>
        </p:nvSpPr>
        <p:spPr bwMode="auto">
          <a:xfrm>
            <a:off x="905000" y="888395"/>
            <a:ext cx="9001000" cy="8145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defTabSz="361950"/>
            <a:r>
              <a:rPr lang="ja-JP" altLang="en-US" sz="50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システム</a:t>
            </a:r>
            <a:endParaRPr lang="en-US" altLang="ko-KR" sz="50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endParaRPr>
          </a:p>
        </p:txBody>
      </p:sp>
    </p:spTree>
    <p:extLst>
      <p:ext uri="{BB962C8B-B14F-4D97-AF65-F5344CB8AC3E}">
        <p14:creationId xmlns:p14="http://schemas.microsoft.com/office/powerpoint/2010/main" val="3847850780"/>
      </p:ext>
    </p:extLst>
  </p:cSld>
  <p:clrMapOvr>
    <a:masterClrMapping/>
  </p:clrMapOvr>
  <p:transition spd="med">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21.png"/>
          <p:cNvPicPr>
            <a:picLocks noChangeAspect="1"/>
          </p:cNvPicPr>
          <p:nvPr/>
        </p:nvPicPr>
        <p:blipFill>
          <a:blip r:embed="rId2">
            <a:extLst/>
          </a:blip>
          <a:stretch>
            <a:fillRect/>
          </a:stretch>
        </p:blipFill>
        <p:spPr>
          <a:xfrm>
            <a:off x="5701275" y="1785303"/>
            <a:ext cx="3747450" cy="3086270"/>
          </a:xfrm>
          <a:prstGeom prst="rect">
            <a:avLst/>
          </a:prstGeom>
          <a:ln w="12700">
            <a:miter lim="400000"/>
          </a:ln>
        </p:spPr>
      </p:pic>
      <p:sp>
        <p:nvSpPr>
          <p:cNvPr id="31" name="Rectangle 5"/>
          <p:cNvSpPr>
            <a:spLocks/>
          </p:cNvSpPr>
          <p:nvPr/>
        </p:nvSpPr>
        <p:spPr bwMode="auto">
          <a:xfrm>
            <a:off x="-231576" y="332656"/>
            <a:ext cx="9993313" cy="6174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1432" tIns="31432" rIns="31432" bIns="31432" anchor="ctr">
            <a:spAutoFit/>
          </a:bodyPr>
          <a:lstStyle/>
          <a:p>
            <a:pPr algn="ctr" defTabSz="200025">
              <a:defRPr/>
            </a:pPr>
            <a:r>
              <a:rPr lang="en-US" altLang="ja-JP" sz="3600" b="1" dirty="0" smtClean="0">
                <a:solidFill>
                  <a:srgbClr val="00245B"/>
                </a:solidFill>
                <a:latin typeface="メイリオ" panose="020B0604030504040204" pitchFamily="50" charset="-128"/>
                <a:ea typeface="나눔바른고딕"/>
                <a:cs typeface="나눔바른고딕"/>
              </a:rPr>
              <a:t>ACN</a:t>
            </a:r>
            <a:r>
              <a:rPr lang="ja-JP" altLang="en-US" sz="3600" b="1" dirty="0" smtClean="0">
                <a:solidFill>
                  <a:srgbClr val="00245B"/>
                </a:solidFill>
                <a:latin typeface="メイリオ" panose="020B0604030504040204" pitchFamily="50" charset="-128"/>
                <a:ea typeface="나눔바른고딕"/>
                <a:cs typeface="나눔바른고딕"/>
              </a:rPr>
              <a:t>ジャパン </a:t>
            </a:r>
            <a:r>
              <a:rPr lang="en-US" altLang="ja-JP" sz="3600" b="1" dirty="0" smtClean="0">
                <a:solidFill>
                  <a:srgbClr val="00245B"/>
                </a:solidFill>
                <a:latin typeface="メイリオ" panose="020B0604030504040204" pitchFamily="50" charset="-128"/>
                <a:ea typeface="나눔바른고딕"/>
                <a:cs typeface="나눔바른고딕"/>
              </a:rPr>
              <a:t>IBO</a:t>
            </a:r>
            <a:r>
              <a:rPr lang="ja-JP" altLang="en-US" sz="3600" b="1" dirty="0" smtClean="0">
                <a:solidFill>
                  <a:srgbClr val="00245B"/>
                </a:solidFill>
                <a:latin typeface="メイリオ" panose="020B0604030504040204" pitchFamily="50" charset="-128"/>
                <a:ea typeface="나눔바른고딕"/>
                <a:cs typeface="나눔바른고딕"/>
              </a:rPr>
              <a:t>認定トレーニング</a:t>
            </a:r>
            <a:endParaRPr lang="ko-KR" sz="3600" b="1" dirty="0">
              <a:solidFill>
                <a:srgbClr val="00245B"/>
              </a:solidFill>
              <a:latin typeface="メイリオ" panose="020B0604030504040204" pitchFamily="50" charset="-128"/>
              <a:ea typeface="나눔바른고딕"/>
              <a:cs typeface="나눔바른고딕"/>
            </a:endParaRPr>
          </a:p>
        </p:txBody>
      </p:sp>
      <p:grpSp>
        <p:nvGrpSpPr>
          <p:cNvPr id="2" name="グループ化 1"/>
          <p:cNvGrpSpPr/>
          <p:nvPr/>
        </p:nvGrpSpPr>
        <p:grpSpPr>
          <a:xfrm>
            <a:off x="-807640" y="1944197"/>
            <a:ext cx="5599631" cy="3528392"/>
            <a:chOff x="3975340" y="4264024"/>
            <a:chExt cx="13665202" cy="8610602"/>
          </a:xfrm>
        </p:grpSpPr>
        <p:pic>
          <p:nvPicPr>
            <p:cNvPr id="28" name="image8.png"/>
            <p:cNvPicPr>
              <a:picLocks noChangeAspect="1"/>
            </p:cNvPicPr>
            <p:nvPr/>
          </p:nvPicPr>
          <p:blipFill>
            <a:blip r:embed="rId3">
              <a:extLst/>
            </a:blip>
            <a:srcRect t="15154" r="16536" b="5966"/>
            <a:stretch>
              <a:fillRect/>
            </a:stretch>
          </p:blipFill>
          <p:spPr>
            <a:xfrm>
              <a:off x="3975340" y="4264024"/>
              <a:ext cx="13665202" cy="8610602"/>
            </a:xfrm>
            <a:prstGeom prst="rect">
              <a:avLst/>
            </a:prstGeom>
            <a:ln w="12700">
              <a:miter lim="400000"/>
            </a:ln>
          </p:spPr>
        </p:pic>
        <p:sp>
          <p:nvSpPr>
            <p:cNvPr id="29" name="Shape 148"/>
            <p:cNvSpPr/>
            <p:nvPr/>
          </p:nvSpPr>
          <p:spPr>
            <a:xfrm>
              <a:off x="7469427" y="4660900"/>
              <a:ext cx="9886952" cy="5595939"/>
            </a:xfrm>
            <a:prstGeom prst="rect">
              <a:avLst/>
            </a:prstGeom>
            <a:solidFill>
              <a:srgbClr val="000000"/>
            </a:solidFill>
            <a:ln w="12700">
              <a:miter lim="400000"/>
            </a:ln>
          </p:spPr>
          <p:txBody>
            <a:bodyPr lIns="71435" tIns="71435" rIns="71435" bIns="71435" anchor="ctr"/>
            <a:lstStyle/>
            <a:p>
              <a:pPr defTabSz="825500">
                <a:defRPr sz="3600">
                  <a:solidFill>
                    <a:srgbClr val="FFFFFF"/>
                  </a:solidFill>
                  <a:latin typeface="Apple SD 산돌고딕 Neo 옅은체"/>
                  <a:ea typeface="Apple SD 산돌고딕 Neo 옅은체"/>
                  <a:cs typeface="Apple SD 산돌고딕 Neo 옅은체"/>
                  <a:sym typeface="Apple SD 산돌고딕 Neo 옅은체"/>
                </a:defRPr>
              </a:pPr>
              <a:endParaRPr/>
            </a:p>
          </p:txBody>
        </p:sp>
        <p:pic>
          <p:nvPicPr>
            <p:cNvPr id="33" name="image12.png"/>
            <p:cNvPicPr>
              <a:picLocks noChangeAspect="1"/>
            </p:cNvPicPr>
            <p:nvPr/>
          </p:nvPicPr>
          <p:blipFill>
            <a:blip r:embed="rId4">
              <a:extLst/>
            </a:blip>
            <a:srcRect b="14208"/>
            <a:stretch>
              <a:fillRect/>
            </a:stretch>
          </p:blipFill>
          <p:spPr>
            <a:xfrm>
              <a:off x="9293466" y="4676775"/>
              <a:ext cx="5788027" cy="5564188"/>
            </a:xfrm>
            <a:prstGeom prst="rect">
              <a:avLst/>
            </a:prstGeom>
            <a:ln w="12700">
              <a:miter lim="400000"/>
            </a:ln>
          </p:spPr>
        </p:pic>
      </p:grpSp>
      <p:sp>
        <p:nvSpPr>
          <p:cNvPr id="57" name="Shape 151"/>
          <p:cNvSpPr/>
          <p:nvPr/>
        </p:nvSpPr>
        <p:spPr>
          <a:xfrm>
            <a:off x="2716410" y="3328438"/>
            <a:ext cx="1152958" cy="80437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657" y="21600"/>
                </a:lnTo>
                <a:lnTo>
                  <a:pt x="21600" y="0"/>
                </a:lnTo>
              </a:path>
            </a:pathLst>
          </a:custGeom>
          <a:ln w="50800">
            <a:solidFill>
              <a:srgbClr val="FFFFFF"/>
            </a:solidFill>
            <a:miter lim="400000"/>
          </a:ln>
          <a:effectLst>
            <a:outerShdw blurRad="63500" dist="41879" dir="5400000" rotWithShape="0">
              <a:srgbClr val="000000">
                <a:alpha val="92066"/>
              </a:srgbClr>
            </a:outerShdw>
          </a:effectLst>
        </p:spPr>
        <p:txBody>
          <a:bodyPr lIns="71435" tIns="71435" rIns="71435" bIns="71435" anchor="ctr"/>
          <a:lstStyle/>
          <a:p>
            <a:pPr defTabSz="825500">
              <a:defRPr sz="3600">
                <a:solidFill>
                  <a:srgbClr val="FFFFFF"/>
                </a:solidFill>
                <a:latin typeface="Apple SD 산돌고딕 Neo 옅은체"/>
                <a:ea typeface="Apple SD 산돌고딕 Neo 옅은체"/>
                <a:cs typeface="Apple SD 산돌고딕 Neo 옅은체"/>
                <a:sym typeface="Apple SD 산돌고딕 Neo 옅은체"/>
              </a:defRPr>
            </a:pPr>
            <a:endParaRPr/>
          </a:p>
        </p:txBody>
      </p:sp>
      <p:grpSp>
        <p:nvGrpSpPr>
          <p:cNvPr id="37" name="Group 156"/>
          <p:cNvGrpSpPr/>
          <p:nvPr/>
        </p:nvGrpSpPr>
        <p:grpSpPr>
          <a:xfrm>
            <a:off x="2897992" y="1301361"/>
            <a:ext cx="2552992" cy="2552992"/>
            <a:chOff x="0" y="0"/>
            <a:chExt cx="6263829" cy="6263830"/>
          </a:xfrm>
        </p:grpSpPr>
        <p:sp>
          <p:nvSpPr>
            <p:cNvPr id="39" name="Shape 153"/>
            <p:cNvSpPr/>
            <p:nvPr/>
          </p:nvSpPr>
          <p:spPr>
            <a:xfrm>
              <a:off x="309158" y="309158"/>
              <a:ext cx="5645514" cy="5647755"/>
            </a:xfrm>
            <a:prstGeom prst="ellipse">
              <a:avLst/>
            </a:prstGeom>
            <a:solidFill>
              <a:srgbClr val="FFFFFF"/>
            </a:solidFill>
            <a:ln w="12700" cap="flat">
              <a:noFill/>
              <a:miter lim="400000"/>
            </a:ln>
            <a:effectLst/>
          </p:spPr>
          <p:txBody>
            <a:bodyPr wrap="square" lIns="71435" tIns="71435" rIns="71435" bIns="71435" numCol="1" anchor="ctr">
              <a:noAutofit/>
            </a:bodyPr>
            <a:lstStyle/>
            <a:p>
              <a:pPr defTabSz="825500">
                <a:defRPr sz="3600">
                  <a:solidFill>
                    <a:srgbClr val="FFFFFF"/>
                  </a:solidFill>
                  <a:latin typeface="Apple SD 산돌고딕 Neo 옅은체"/>
                  <a:ea typeface="Apple SD 산돌고딕 Neo 옅은체"/>
                  <a:cs typeface="Apple SD 산돌고딕 Neo 옅은체"/>
                  <a:sym typeface="Apple SD 산돌고딕 Neo 옅은체"/>
                </a:defRPr>
              </a:pPr>
              <a:endParaRPr/>
            </a:p>
          </p:txBody>
        </p:sp>
        <p:pic>
          <p:nvPicPr>
            <p:cNvPr id="40" name="image15.png"/>
            <p:cNvPicPr>
              <a:picLocks noChangeAspect="1"/>
            </p:cNvPicPr>
            <p:nvPr/>
          </p:nvPicPr>
          <p:blipFill>
            <a:blip r:embed="rId5">
              <a:extLst/>
            </a:blip>
            <a:stretch>
              <a:fillRect/>
            </a:stretch>
          </p:blipFill>
          <p:spPr>
            <a:xfrm>
              <a:off x="0" y="0"/>
              <a:ext cx="6263830" cy="6263831"/>
            </a:xfrm>
            <a:prstGeom prst="rect">
              <a:avLst/>
            </a:prstGeom>
            <a:ln w="12700" cap="flat">
              <a:noFill/>
              <a:miter lim="400000"/>
            </a:ln>
            <a:effectLst>
              <a:outerShdw dist="139987" dir="5400000" rotWithShape="0">
                <a:srgbClr val="000000">
                  <a:alpha val="21803"/>
                </a:srgbClr>
              </a:outerShdw>
            </a:effectLst>
          </p:spPr>
        </p:pic>
        <p:pic>
          <p:nvPicPr>
            <p:cNvPr id="41" name="image19.png"/>
            <p:cNvPicPr>
              <a:picLocks noChangeAspect="1"/>
            </p:cNvPicPr>
            <p:nvPr/>
          </p:nvPicPr>
          <p:blipFill>
            <a:blip r:embed="rId6">
              <a:alphaModFix amt="86788"/>
              <a:extLst/>
            </a:blip>
            <a:srcRect l="10398" t="24783" r="12761" b="24783"/>
            <a:stretch>
              <a:fillRect/>
            </a:stretch>
          </p:blipFill>
          <p:spPr>
            <a:xfrm>
              <a:off x="660883" y="2560642"/>
              <a:ext cx="4942064" cy="1144787"/>
            </a:xfrm>
            <a:prstGeom prst="rect">
              <a:avLst/>
            </a:prstGeom>
            <a:ln w="12700" cap="flat">
              <a:noFill/>
              <a:miter lim="400000"/>
            </a:ln>
            <a:effectLst/>
          </p:spPr>
        </p:pic>
      </p:grpSp>
      <p:pic>
        <p:nvPicPr>
          <p:cNvPr id="19" name="image10.png"/>
          <p:cNvPicPr>
            <a:picLocks noChangeAspect="1"/>
          </p:cNvPicPr>
          <p:nvPr/>
        </p:nvPicPr>
        <p:blipFill>
          <a:blip r:embed="rId7">
            <a:extLst/>
          </a:blip>
          <a:stretch>
            <a:fillRect/>
          </a:stretch>
        </p:blipFill>
        <p:spPr>
          <a:xfrm>
            <a:off x="4934436" y="2585911"/>
            <a:ext cx="426443" cy="667447"/>
          </a:xfrm>
          <a:prstGeom prst="rect">
            <a:avLst/>
          </a:prstGeom>
          <a:ln w="12700">
            <a:miter lim="400000"/>
          </a:ln>
          <a:effectLst>
            <a:outerShdw blurRad="127000" dist="220420" dir="5400000" rotWithShape="0">
              <a:srgbClr val="000000">
                <a:alpha val="72377"/>
              </a:srgbClr>
            </a:outerShdw>
          </a:effectLst>
        </p:spPr>
      </p:pic>
    </p:spTree>
    <p:extLst>
      <p:ext uri="{BB962C8B-B14F-4D97-AF65-F5344CB8AC3E}">
        <p14:creationId xmlns:p14="http://schemas.microsoft.com/office/powerpoint/2010/main" val="1125821105"/>
      </p:ext>
    </p:extLst>
  </p:cSld>
  <p:clrMapOvr>
    <a:masterClrMapping/>
  </p:clrMapOvr>
  <p:transition spd="med">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p:cNvSpPr>
          <p:nvPr/>
        </p:nvSpPr>
        <p:spPr bwMode="auto">
          <a:xfrm>
            <a:off x="632520" y="826259"/>
            <a:ext cx="9746158" cy="12311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nchor="ctr">
            <a:spAutoFit/>
          </a:bodyPr>
          <a:lstStyle/>
          <a:p>
            <a:pPr defTabSz="339725"/>
            <a:r>
              <a:rPr lang="ja-JP" altLang="en-US" sz="4000" b="1" dirty="0" smtClean="0">
                <a:solidFill>
                  <a:srgbClr val="00245B"/>
                </a:solidFill>
                <a:latin typeface="メイリオ" panose="020B0604030504040204" pitchFamily="50" charset="-128"/>
                <a:ea typeface="メイリオ" panose="020B0604030504040204" pitchFamily="50" charset="-128"/>
                <a:cs typeface="맑은 고딕" charset="0"/>
                <a:sym typeface="굴림" charset="0"/>
              </a:rPr>
              <a:t>システム</a:t>
            </a:r>
            <a:r>
              <a:rPr lang="ko-KR" sz="4000" b="1" dirty="0" smtClean="0">
                <a:solidFill>
                  <a:srgbClr val="00245B"/>
                </a:solidFill>
                <a:latin typeface="メイリオ" panose="020B0604030504040204" pitchFamily="50" charset="-128"/>
                <a:ea typeface="맑은 고딕" charset="0"/>
                <a:cs typeface="맑은 고딕" charset="0"/>
                <a:sym typeface="굴림" charset="0"/>
              </a:rPr>
              <a:t> </a:t>
            </a:r>
            <a:r>
              <a:rPr lang="ko-KR" sz="4000" b="1" dirty="0">
                <a:solidFill>
                  <a:srgbClr val="00245B"/>
                </a:solidFill>
                <a:latin typeface="メイリオ" panose="020B0604030504040204" pitchFamily="50" charset="-128"/>
                <a:ea typeface="맑은 고딕" charset="0"/>
                <a:cs typeface="맑은 고딕" charset="0"/>
              </a:rPr>
              <a:t>&amp; </a:t>
            </a:r>
            <a:r>
              <a:rPr lang="ja-JP" altLang="en-US" sz="4000" b="1" dirty="0" smtClean="0">
                <a:solidFill>
                  <a:srgbClr val="00245B"/>
                </a:solidFill>
                <a:latin typeface="メイリオ" panose="020B0604030504040204" pitchFamily="50" charset="-128"/>
                <a:ea typeface="メイリオ" panose="020B0604030504040204" pitchFamily="50" charset="-128"/>
                <a:cs typeface="맑은 고딕" charset="0"/>
              </a:rPr>
              <a:t>イベントを</a:t>
            </a:r>
            <a:endParaRPr lang="en-US" altLang="ja-JP" sz="4000" b="1" dirty="0" smtClean="0">
              <a:solidFill>
                <a:srgbClr val="00245B"/>
              </a:solidFill>
              <a:latin typeface="メイリオ" panose="020B0604030504040204" pitchFamily="50" charset="-128"/>
              <a:ea typeface="メイリオ" panose="020B0604030504040204" pitchFamily="50" charset="-128"/>
              <a:cs typeface="맑은 고딕" charset="0"/>
            </a:endParaRPr>
          </a:p>
          <a:p>
            <a:pPr defTabSz="339725"/>
            <a:r>
              <a:rPr lang="ja-JP" altLang="en-US" sz="4000" b="1" dirty="0" smtClean="0">
                <a:solidFill>
                  <a:srgbClr val="00245B"/>
                </a:solidFill>
                <a:latin typeface="メイリオ" panose="020B0604030504040204" pitchFamily="50" charset="-128"/>
                <a:ea typeface="メイリオ" panose="020B0604030504040204" pitchFamily="50" charset="-128"/>
                <a:cs typeface="맑은 고딕" charset="0"/>
              </a:rPr>
              <a:t>成功させるためのポイント</a:t>
            </a:r>
            <a:endParaRPr lang="en-US" altLang="ja-JP" sz="4000" b="1" dirty="0" smtClean="0">
              <a:solidFill>
                <a:srgbClr val="00245B"/>
              </a:solidFill>
              <a:latin typeface="メイリオ" panose="020B0604030504040204" pitchFamily="50" charset="-128"/>
              <a:ea typeface="メイリオ" panose="020B0604030504040204" pitchFamily="50" charset="-128"/>
              <a:cs typeface="맑은 고딕" charset="0"/>
            </a:endParaRPr>
          </a:p>
        </p:txBody>
      </p:sp>
      <p:sp>
        <p:nvSpPr>
          <p:cNvPr id="57348" name="Rectangle 3"/>
          <p:cNvSpPr>
            <a:spLocks/>
          </p:cNvSpPr>
          <p:nvPr/>
        </p:nvSpPr>
        <p:spPr bwMode="auto">
          <a:xfrm>
            <a:off x="693738" y="2771270"/>
            <a:ext cx="9212262" cy="21236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0" tIns="0" rIns="0" bIns="0">
            <a:spAutoFit/>
          </a:bodyPr>
          <a:lstStyle/>
          <a:p>
            <a:pPr marL="514350" indent="-514350" defTabSz="361950">
              <a:lnSpc>
                <a:spcPct val="150000"/>
              </a:lnSpc>
              <a:buFontTx/>
              <a:buAutoNum type="arabicPeriod"/>
            </a:pPr>
            <a:r>
              <a:rPr lang="ja-JP" altLang="en-US" sz="3000" dirty="0" smtClean="0">
                <a:solidFill>
                  <a:srgbClr val="535353"/>
                </a:solidFill>
                <a:latin typeface="メイリオ" panose="020B0604030504040204" pitchFamily="50" charset="-128"/>
                <a:ea typeface="メイリオ" panose="020B0604030504040204" pitchFamily="50" charset="-128"/>
                <a:cs typeface="맑은 고딕" charset="0"/>
              </a:rPr>
              <a:t>参加できる重要なイベントの選択</a:t>
            </a:r>
            <a:endParaRPr lang="en-US" altLang="ja-JP" sz="3000" dirty="0" smtClean="0">
              <a:solidFill>
                <a:srgbClr val="535353"/>
              </a:solidFill>
              <a:latin typeface="メイリオ" panose="020B0604030504040204" pitchFamily="50" charset="-128"/>
              <a:ea typeface="メイリオ" panose="020B0604030504040204" pitchFamily="50" charset="-128"/>
              <a:cs typeface="맑은 고딕" charset="0"/>
            </a:endParaRPr>
          </a:p>
          <a:p>
            <a:pPr marL="514350" indent="-514350" defTabSz="361950">
              <a:lnSpc>
                <a:spcPct val="150000"/>
              </a:lnSpc>
            </a:pPr>
            <a:r>
              <a:rPr lang="en-US" altLang="ja-JP" sz="3000" dirty="0" smtClean="0">
                <a:solidFill>
                  <a:srgbClr val="535353"/>
                </a:solidFill>
                <a:latin typeface="メイリオ" panose="020B0604030504040204" pitchFamily="50" charset="-128"/>
                <a:ea typeface="メイリオ" panose="020B0604030504040204" pitchFamily="50" charset="-128"/>
                <a:cs typeface="맑은 고딕" charset="0"/>
              </a:rPr>
              <a:t>2.</a:t>
            </a:r>
            <a:r>
              <a:rPr lang="ja-JP" altLang="en-US" sz="3000" dirty="0">
                <a:solidFill>
                  <a:srgbClr val="535353"/>
                </a:solidFill>
                <a:latin typeface="メイリオ" panose="020B0604030504040204" pitchFamily="50" charset="-128"/>
                <a:ea typeface="メイリオ" panose="020B0604030504040204" pitchFamily="50" charset="-128"/>
                <a:cs typeface="맑은 고딕" charset="0"/>
              </a:rPr>
              <a:t> </a:t>
            </a:r>
            <a:r>
              <a:rPr lang="ja-JP" altLang="en-US" sz="3000" dirty="0" smtClean="0">
                <a:solidFill>
                  <a:srgbClr val="535353"/>
                </a:solidFill>
                <a:latin typeface="メイリオ" panose="020B0604030504040204" pitchFamily="50" charset="-128"/>
                <a:ea typeface="メイリオ" panose="020B0604030504040204" pitchFamily="50" charset="-128"/>
                <a:cs typeface="맑은 고딕" charset="0"/>
              </a:rPr>
              <a:t>参加者</a:t>
            </a:r>
            <a:r>
              <a:rPr lang="ja-JP" altLang="en-US" sz="3000" dirty="0">
                <a:solidFill>
                  <a:srgbClr val="535353"/>
                </a:solidFill>
                <a:latin typeface="メイリオ" panose="020B0604030504040204" pitchFamily="50" charset="-128"/>
                <a:ea typeface="メイリオ" panose="020B0604030504040204" pitchFamily="50" charset="-128"/>
                <a:cs typeface="맑은 고딕" charset="0"/>
              </a:rPr>
              <a:t>ではないビジネスオーナーとして</a:t>
            </a:r>
            <a:r>
              <a:rPr lang="ja-JP" altLang="en-US" sz="3000" dirty="0" smtClean="0">
                <a:solidFill>
                  <a:srgbClr val="535353"/>
                </a:solidFill>
                <a:latin typeface="メイリオ" panose="020B0604030504040204" pitchFamily="50" charset="-128"/>
                <a:ea typeface="メイリオ" panose="020B0604030504040204" pitchFamily="50" charset="-128"/>
                <a:cs typeface="맑은 고딕" charset="0"/>
              </a:rPr>
              <a:t>出席する</a:t>
            </a:r>
            <a:endParaRPr lang="en-US" altLang="ja-JP" sz="3000" dirty="0" smtClean="0">
              <a:solidFill>
                <a:srgbClr val="535353"/>
              </a:solidFill>
              <a:latin typeface="メイリオ" panose="020B0604030504040204" pitchFamily="50" charset="-128"/>
              <a:ea typeface="メイリオ" panose="020B0604030504040204" pitchFamily="50" charset="-128"/>
              <a:cs typeface="맑은 고딕" charset="0"/>
            </a:endParaRPr>
          </a:p>
          <a:p>
            <a:pPr marL="514350" indent="-514350" defTabSz="361950">
              <a:lnSpc>
                <a:spcPct val="150000"/>
              </a:lnSpc>
            </a:pPr>
            <a:r>
              <a:rPr lang="ko-KR" sz="3000" dirty="0" smtClean="0">
                <a:solidFill>
                  <a:srgbClr val="535353"/>
                </a:solidFill>
                <a:latin typeface="メイリオ" panose="020B0604030504040204" pitchFamily="50" charset="-128"/>
                <a:ea typeface="맑은 고딕" charset="0"/>
                <a:cs typeface="맑은 고딕" charset="0"/>
              </a:rPr>
              <a:t>3</a:t>
            </a:r>
            <a:r>
              <a:rPr lang="ko-KR" sz="3000" dirty="0">
                <a:solidFill>
                  <a:srgbClr val="535353"/>
                </a:solidFill>
                <a:latin typeface="メイリオ" panose="020B0604030504040204" pitchFamily="50" charset="-128"/>
                <a:ea typeface="맑은 고딕" charset="0"/>
                <a:cs typeface="맑은 고딕" charset="0"/>
              </a:rPr>
              <a:t>. </a:t>
            </a:r>
            <a:r>
              <a:rPr lang="ja-JP" altLang="en-US" sz="3000" dirty="0" smtClean="0">
                <a:solidFill>
                  <a:srgbClr val="535353"/>
                </a:solidFill>
                <a:latin typeface="メイリオ" panose="020B0604030504040204" pitchFamily="50" charset="-128"/>
                <a:ea typeface="メイリオ" panose="020B0604030504040204" pitchFamily="50" charset="-128"/>
                <a:cs typeface="맑은 고딕" charset="0"/>
                <a:sym typeface="굴림" charset="0"/>
              </a:rPr>
              <a:t>前回のイベントよりも多くの人と参加</a:t>
            </a:r>
            <a:endParaRPr lang="en-US" altLang="ko-KR" sz="3000" dirty="0">
              <a:solidFill>
                <a:srgbClr val="535353"/>
              </a:solidFill>
              <a:latin typeface="メイリオ" panose="020B0604030504040204" pitchFamily="50" charset="-128"/>
              <a:ea typeface="メイリオ" panose="020B0604030504040204" pitchFamily="50" charset="-128"/>
              <a:cs typeface="맑은 고딕" charset="0"/>
              <a:sym typeface="굴림" charset="0"/>
            </a:endParaRPr>
          </a:p>
        </p:txBody>
      </p:sp>
    </p:spTree>
    <p:extLst>
      <p:ext uri="{BB962C8B-B14F-4D97-AF65-F5344CB8AC3E}">
        <p14:creationId xmlns:p14="http://schemas.microsoft.com/office/powerpoint/2010/main" val="3814765705"/>
      </p:ext>
    </p:extLst>
  </p:cSld>
  <p:clrMapOvr>
    <a:masterClrMapping/>
  </p:clrMapOvr>
  <p:transition spd="med">
    <p:dissolv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3934" y="1556792"/>
            <a:ext cx="6148964" cy="3221395"/>
          </a:xfrm>
          <a:prstGeom prst="rect">
            <a:avLst/>
          </a:prstGeom>
          <a:noFill/>
        </p:spPr>
        <p:txBody>
          <a:bodyPr wrap="none">
            <a:spAutoFit/>
          </a:bodyPr>
          <a:lstStyle/>
          <a:p>
            <a:pPr algn="ctr">
              <a:lnSpc>
                <a:spcPct val="80000"/>
              </a:lnSpc>
              <a:defRPr/>
            </a:pPr>
            <a:r>
              <a:rPr lang="en-US" sz="15000" dirty="0">
                <a:solidFill>
                  <a:schemeClr val="tx1">
                    <a:lumMod val="75000"/>
                    <a:lumOff val="25000"/>
                  </a:schemeClr>
                </a:solidFill>
                <a:latin typeface="Impact"/>
                <a:cs typeface="Impact"/>
              </a:rPr>
              <a:t>SYSTEM</a:t>
            </a:r>
          </a:p>
          <a:p>
            <a:pPr algn="ctr">
              <a:lnSpc>
                <a:spcPct val="80000"/>
              </a:lnSpc>
              <a:defRPr/>
            </a:pPr>
            <a:r>
              <a:rPr lang="en-US" sz="10000" dirty="0">
                <a:solidFill>
                  <a:srgbClr val="00245B"/>
                </a:solidFill>
                <a:latin typeface="Impact"/>
                <a:cs typeface="Impact"/>
              </a:rPr>
              <a:t>TRAINING</a:t>
            </a:r>
          </a:p>
        </p:txBody>
      </p:sp>
      <p:sp>
        <p:nvSpPr>
          <p:cNvPr id="5" name="Rectangle 6"/>
          <p:cNvSpPr>
            <a:spLocks/>
          </p:cNvSpPr>
          <p:nvPr/>
        </p:nvSpPr>
        <p:spPr bwMode="auto">
          <a:xfrm>
            <a:off x="2648744" y="4827861"/>
            <a:ext cx="4608512" cy="248144"/>
          </a:xfrm>
          <a:prstGeom prst="rect">
            <a:avLst/>
          </a:prstGeom>
          <a:noFill/>
          <a:ln w="12700">
            <a:solidFill>
              <a:srgbClr val="00245B"/>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31432" tIns="31432" rIns="31432" bIns="31432" anchor="ctr">
            <a:spAutoFit/>
          </a:bodyPr>
          <a:lstStyle/>
          <a:p>
            <a:pPr algn="ctr" defTabSz="200025">
              <a:defRPr/>
            </a:pPr>
            <a:r>
              <a:rPr lang="en-US" altLang="ja-JP" sz="1200" b="1" spc="300" dirty="0" smtClean="0">
                <a:solidFill>
                  <a:srgbClr val="00245B"/>
                </a:solidFill>
                <a:latin typeface="メイリオ" panose="020B0604030504040204" pitchFamily="50" charset="-128"/>
                <a:ea typeface="メイリオ" panose="020B0604030504040204" pitchFamily="50" charset="-128"/>
                <a:cs typeface="나눔바른고딕"/>
                <a:sym typeface="굴림" charset="0"/>
              </a:rPr>
              <a:t>AC</a:t>
            </a:r>
            <a:r>
              <a:rPr lang="en-US" altLang="ja-JP" sz="1200" b="1" spc="300" dirty="0">
                <a:solidFill>
                  <a:srgbClr val="00245B"/>
                </a:solidFill>
                <a:latin typeface="メイリオ" panose="020B0604030504040204" pitchFamily="50" charset="-128"/>
                <a:ea typeface="メイリオ" panose="020B0604030504040204" pitchFamily="50" charset="-128"/>
                <a:cs typeface="나눔바른고딕"/>
                <a:sym typeface="굴림" charset="0"/>
              </a:rPr>
              <a:t>N</a:t>
            </a:r>
            <a:r>
              <a:rPr lang="ja-JP" altLang="en-US" sz="1200" b="1" spc="300" dirty="0" smtClean="0">
                <a:solidFill>
                  <a:srgbClr val="00245B"/>
                </a:solidFill>
                <a:latin typeface="メイリオ" panose="020B0604030504040204" pitchFamily="50" charset="-128"/>
                <a:ea typeface="メイリオ" panose="020B0604030504040204" pitchFamily="50" charset="-128"/>
                <a:cs typeface="나눔바른고딕"/>
                <a:sym typeface="굴림" charset="0"/>
              </a:rPr>
              <a:t>システムトレーニング</a:t>
            </a:r>
            <a:endParaRPr lang="ko-KR" sz="1200" b="1" spc="300" dirty="0">
              <a:solidFill>
                <a:srgbClr val="00245B"/>
              </a:solidFill>
              <a:latin typeface="メイリオ" panose="020B0604030504040204" pitchFamily="50" charset="-128"/>
              <a:ea typeface="나눔바른고딕"/>
              <a:cs typeface="나눔바른고딕"/>
            </a:endParaRPr>
          </a:p>
        </p:txBody>
      </p:sp>
    </p:spTree>
    <p:extLst>
      <p:ext uri="{BB962C8B-B14F-4D97-AF65-F5344CB8AC3E}">
        <p14:creationId xmlns:p14="http://schemas.microsoft.com/office/powerpoint/2010/main" val="978169293"/>
      </p:ext>
    </p:extLst>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2" descr="image55.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744" y="2708920"/>
            <a:ext cx="7026281" cy="17805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0909912"/>
      </p:ext>
    </p:extLst>
  </p:cSld>
  <p:clrMapOvr>
    <a:masterClrMapping/>
  </p:clrMapOvr>
  <p:transition spd="med">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87"/>
          <p:cNvGrpSpPr/>
          <p:nvPr/>
        </p:nvGrpSpPr>
        <p:grpSpPr>
          <a:xfrm>
            <a:off x="4684183" y="725575"/>
            <a:ext cx="3744508" cy="2360371"/>
            <a:chOff x="0" y="-1"/>
            <a:chExt cx="8670926" cy="5465765"/>
          </a:xfrm>
        </p:grpSpPr>
        <p:pic>
          <p:nvPicPr>
            <p:cNvPr id="11" name="image8.png"/>
            <p:cNvPicPr>
              <a:picLocks noChangeAspect="1"/>
            </p:cNvPicPr>
            <p:nvPr/>
          </p:nvPicPr>
          <p:blipFill>
            <a:blip r:embed="rId2">
              <a:extLst/>
            </a:blip>
            <a:srcRect t="15154" r="16536" b="5967"/>
            <a:stretch>
              <a:fillRect/>
            </a:stretch>
          </p:blipFill>
          <p:spPr>
            <a:xfrm>
              <a:off x="0" y="-2"/>
              <a:ext cx="8670927" cy="5465767"/>
            </a:xfrm>
            <a:prstGeom prst="rect">
              <a:avLst/>
            </a:prstGeom>
            <a:ln w="12700" cap="flat">
              <a:noFill/>
              <a:miter lim="400000"/>
            </a:ln>
            <a:effectLst/>
          </p:spPr>
        </p:pic>
        <p:sp>
          <p:nvSpPr>
            <p:cNvPr id="12" name="Shape 185"/>
            <p:cNvSpPr/>
            <p:nvPr/>
          </p:nvSpPr>
          <p:spPr>
            <a:xfrm>
              <a:off x="2224818" y="251913"/>
              <a:ext cx="6273367" cy="3551876"/>
            </a:xfrm>
            <a:prstGeom prst="rect">
              <a:avLst/>
            </a:prstGeom>
            <a:solidFill>
              <a:srgbClr val="000000"/>
            </a:solidFill>
            <a:ln w="12700" cap="flat">
              <a:noFill/>
              <a:miter lim="400000"/>
            </a:ln>
            <a:effectLst/>
          </p:spPr>
          <p:txBody>
            <a:bodyPr wrap="square" lIns="71435" tIns="71435" rIns="71435" bIns="71435" numCol="1" anchor="ctr">
              <a:noAutofit/>
            </a:bodyPr>
            <a:lstStyle/>
            <a:p>
              <a:pPr defTabSz="825500">
                <a:defRPr sz="3600">
                  <a:solidFill>
                    <a:srgbClr val="FFFFFF"/>
                  </a:solidFill>
                  <a:latin typeface="Apple SD 산돌고딕 Neo 옅은체"/>
                  <a:ea typeface="Apple SD 산돌고딕 Neo 옅은체"/>
                  <a:cs typeface="Apple SD 산돌고딕 Neo 옅은체"/>
                  <a:sym typeface="Apple SD 산돌고딕 Neo 옅은체"/>
                </a:defRPr>
              </a:pPr>
              <a:endParaRPr/>
            </a:p>
          </p:txBody>
        </p:sp>
        <p:pic>
          <p:nvPicPr>
            <p:cNvPr id="13" name="image12.png"/>
            <p:cNvPicPr>
              <a:picLocks noChangeAspect="1"/>
            </p:cNvPicPr>
            <p:nvPr/>
          </p:nvPicPr>
          <p:blipFill>
            <a:blip r:embed="rId3">
              <a:extLst/>
            </a:blip>
            <a:srcRect b="14208"/>
            <a:stretch>
              <a:fillRect/>
            </a:stretch>
          </p:blipFill>
          <p:spPr>
            <a:xfrm>
              <a:off x="3373698" y="261850"/>
              <a:ext cx="3672578" cy="3532003"/>
            </a:xfrm>
            <a:prstGeom prst="rect">
              <a:avLst/>
            </a:prstGeom>
            <a:ln w="12700" cap="flat">
              <a:noFill/>
              <a:miter lim="400000"/>
            </a:ln>
            <a:effectLst/>
          </p:spPr>
        </p:pic>
      </p:grpSp>
      <p:sp>
        <p:nvSpPr>
          <p:cNvPr id="40" name="Rectangle 1"/>
          <p:cNvSpPr>
            <a:spLocks/>
          </p:cNvSpPr>
          <p:nvPr/>
        </p:nvSpPr>
        <p:spPr bwMode="auto">
          <a:xfrm>
            <a:off x="261123" y="1151925"/>
            <a:ext cx="4302516" cy="4760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r>
              <a:rPr lang="en-US" altLang="ja-JP" sz="2800" b="1" dirty="0" smtClean="0">
                <a:latin typeface="メイリオ" panose="020B0604030504040204" pitchFamily="50" charset="-128"/>
                <a:ea typeface="メイリオ" panose="020B0604030504040204" pitchFamily="50" charset="-128"/>
              </a:rPr>
              <a:t>XOOM</a:t>
            </a:r>
            <a:r>
              <a:rPr lang="ja-JP" altLang="en-US" sz="2800" b="1" dirty="0" smtClean="0">
                <a:latin typeface="メイリオ" panose="020B0604030504040204" pitchFamily="50" charset="-128"/>
                <a:ea typeface="メイリオ" panose="020B0604030504040204" pitchFamily="50" charset="-128"/>
              </a:rPr>
              <a:t>認定トレーニング</a:t>
            </a:r>
            <a:endParaRPr lang="ja-JP" altLang="en-US" sz="2800" b="1" dirty="0">
              <a:latin typeface="メイリオ" panose="020B0604030504040204" pitchFamily="50" charset="-128"/>
              <a:ea typeface="メイリオ" panose="020B0604030504040204" pitchFamily="50" charset="-128"/>
            </a:endParaRPr>
          </a:p>
        </p:txBody>
      </p:sp>
      <p:pic>
        <p:nvPicPr>
          <p:cNvPr id="38" name="image24.png"/>
          <p:cNvPicPr>
            <a:picLocks noChangeAspect="1"/>
          </p:cNvPicPr>
          <p:nvPr/>
        </p:nvPicPr>
        <p:blipFill>
          <a:blip r:embed="rId4">
            <a:extLst/>
          </a:blip>
          <a:stretch>
            <a:fillRect/>
          </a:stretch>
        </p:blipFill>
        <p:spPr>
          <a:xfrm>
            <a:off x="272480" y="260648"/>
            <a:ext cx="1158727" cy="337327"/>
          </a:xfrm>
          <a:prstGeom prst="rect">
            <a:avLst/>
          </a:prstGeom>
          <a:ln w="12700">
            <a:miter lim="400000"/>
          </a:ln>
        </p:spPr>
      </p:pic>
      <p:sp>
        <p:nvSpPr>
          <p:cNvPr id="2" name="正方形/長方形 1"/>
          <p:cNvSpPr/>
          <p:nvPr/>
        </p:nvSpPr>
        <p:spPr>
          <a:xfrm>
            <a:off x="1568624" y="351754"/>
            <a:ext cx="4334620" cy="246221"/>
          </a:xfrm>
          <a:prstGeom prst="rect">
            <a:avLst/>
          </a:prstGeom>
        </p:spPr>
        <p:txBody>
          <a:bodyPr wrap="square">
            <a:spAutoFit/>
          </a:bodyPr>
          <a:lstStyle/>
          <a:p>
            <a:r>
              <a:rPr lang="en-US" altLang="ja-JP" sz="1000" dirty="0">
                <a:latin typeface="メイリオ" panose="020B0604030504040204" pitchFamily="50" charset="-128"/>
                <a:ea typeface="メイリオ" panose="020B0604030504040204" pitchFamily="50" charset="-128"/>
              </a:rPr>
              <a:t>XOOM</a:t>
            </a:r>
            <a:r>
              <a:rPr lang="ja-JP" altLang="en-US" sz="1000" dirty="0" smtClean="0">
                <a:latin typeface="メイリオ" panose="020B0604030504040204" pitchFamily="50" charset="-128"/>
                <a:ea typeface="メイリオ" panose="020B0604030504040204" pitchFamily="50" charset="-128"/>
              </a:rPr>
              <a:t>エナジー　認定トレーニング</a:t>
            </a:r>
            <a:endParaRPr lang="ja-JP" altLang="en-US" sz="1000" dirty="0">
              <a:latin typeface="メイリオ" panose="020B0604030504040204" pitchFamily="50" charset="-128"/>
              <a:ea typeface="メイリオ" panose="020B0604030504040204" pitchFamily="50" charset="-128"/>
            </a:endParaRPr>
          </a:p>
        </p:txBody>
      </p:sp>
      <p:sp>
        <p:nvSpPr>
          <p:cNvPr id="50" name="Shape 545"/>
          <p:cNvSpPr/>
          <p:nvPr/>
        </p:nvSpPr>
        <p:spPr>
          <a:xfrm>
            <a:off x="596858" y="2536645"/>
            <a:ext cx="4256403" cy="269304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914400">
              <a:lnSpc>
                <a:spcPct val="90000"/>
              </a:lnSpc>
              <a:spcBef>
                <a:spcPts val="1000"/>
              </a:spcBef>
              <a:defRPr sz="3700">
                <a:latin typeface="游ゴシック"/>
                <a:ea typeface="游ゴシック"/>
                <a:cs typeface="游ゴシック"/>
                <a:sym typeface="游ゴシック"/>
              </a:defRPr>
            </a:lvl1pPr>
          </a:lstStyle>
          <a:p>
            <a:pPr marL="228600" defTabSz="457200">
              <a:lnSpc>
                <a:spcPct val="150000"/>
              </a:lnSpc>
              <a:defRPr sz="4700">
                <a:latin typeface="ヒラギノ角ゴ Pro W6"/>
                <a:ea typeface="ヒラギノ角ゴ Pro W6"/>
                <a:cs typeface="ヒラギノ角ゴ Pro W6"/>
                <a:sym typeface="ヒラギノ角ゴ Pro W6"/>
              </a:defRPr>
            </a:pPr>
            <a:r>
              <a:rPr lang="en-US" altLang="ja-JP" sz="1800" b="1" dirty="0">
                <a:latin typeface="メイリオ" panose="020B0604030504040204" pitchFamily="50" charset="-128"/>
                <a:ea typeface="メイリオ" panose="020B0604030504040204" pitchFamily="50" charset="-128"/>
              </a:rPr>
              <a:t>XOOM</a:t>
            </a:r>
            <a:r>
              <a:rPr lang="ja-JP" altLang="en-US" sz="1800" b="1" dirty="0">
                <a:latin typeface="メイリオ" panose="020B0604030504040204" pitchFamily="50" charset="-128"/>
                <a:ea typeface="メイリオ" panose="020B0604030504040204" pitchFamily="50" charset="-128"/>
              </a:rPr>
              <a:t>エナジーについて</a:t>
            </a:r>
          </a:p>
          <a:p>
            <a:pPr marL="228600" defTabSz="457200">
              <a:lnSpc>
                <a:spcPct val="150000"/>
              </a:lnSpc>
              <a:defRPr sz="4700">
                <a:latin typeface="ヒラギノ角ゴ Pro W6"/>
                <a:ea typeface="ヒラギノ角ゴ Pro W6"/>
                <a:cs typeface="ヒラギノ角ゴ Pro W6"/>
                <a:sym typeface="ヒラギノ角ゴ Pro W6"/>
              </a:defRPr>
            </a:pPr>
            <a:r>
              <a:rPr lang="ja-JP" altLang="en-US" sz="1800" b="1" dirty="0">
                <a:latin typeface="メイリオ" panose="020B0604030504040204" pitchFamily="50" charset="-128"/>
                <a:ea typeface="メイリオ" panose="020B0604030504040204" pitchFamily="50" charset="-128"/>
              </a:rPr>
              <a:t>電力小売市場と自由化について</a:t>
            </a:r>
          </a:p>
          <a:p>
            <a:pPr marL="228600" defTabSz="457200">
              <a:lnSpc>
                <a:spcPct val="150000"/>
              </a:lnSpc>
              <a:defRPr sz="4700">
                <a:latin typeface="ヒラギノ角ゴ Pro W6"/>
                <a:ea typeface="ヒラギノ角ゴ Pro W6"/>
                <a:cs typeface="ヒラギノ角ゴ Pro W6"/>
                <a:sym typeface="ヒラギノ角ゴ Pro W6"/>
              </a:defRPr>
            </a:pPr>
            <a:r>
              <a:rPr lang="en-US" altLang="ja-JP" sz="1800" b="1" dirty="0">
                <a:latin typeface="メイリオ" panose="020B0604030504040204" pitchFamily="50" charset="-128"/>
                <a:ea typeface="メイリオ" panose="020B0604030504040204" pitchFamily="50" charset="-128"/>
              </a:rPr>
              <a:t>IBO</a:t>
            </a:r>
            <a:r>
              <a:rPr lang="ja-JP" altLang="en-US" sz="1800" b="1" dirty="0">
                <a:latin typeface="メイリオ" panose="020B0604030504040204" pitchFamily="50" charset="-128"/>
                <a:ea typeface="メイリオ" panose="020B0604030504040204" pitchFamily="50" charset="-128"/>
              </a:rPr>
              <a:t>としてできる事、できない事 </a:t>
            </a:r>
          </a:p>
          <a:p>
            <a:pPr marL="228600" defTabSz="457200">
              <a:lnSpc>
                <a:spcPct val="150000"/>
              </a:lnSpc>
              <a:defRPr sz="4700">
                <a:latin typeface="ヒラギノ角ゴ Pro W6"/>
                <a:ea typeface="ヒラギノ角ゴ Pro W6"/>
                <a:cs typeface="ヒラギノ角ゴ Pro W6"/>
                <a:sym typeface="ヒラギノ角ゴ Pro W6"/>
              </a:defRPr>
            </a:pPr>
            <a:r>
              <a:rPr lang="ja-JP" altLang="en-US" sz="1800" b="1" dirty="0">
                <a:latin typeface="メイリオ" panose="020B0604030504040204" pitchFamily="50" charset="-128"/>
                <a:ea typeface="メイリオ" panose="020B0604030504040204" pitchFamily="50" charset="-128"/>
              </a:rPr>
              <a:t>申込み方法の概要</a:t>
            </a:r>
          </a:p>
          <a:p>
            <a:pPr marL="228600" defTabSz="457200">
              <a:lnSpc>
                <a:spcPct val="150000"/>
              </a:lnSpc>
              <a:defRPr sz="4700">
                <a:latin typeface="ヒラギノ角ゴ Pro W6"/>
                <a:ea typeface="ヒラギノ角ゴ Pro W6"/>
                <a:cs typeface="ヒラギノ角ゴ Pro W6"/>
                <a:sym typeface="ヒラギノ角ゴ Pro W6"/>
              </a:defRPr>
            </a:pPr>
            <a:r>
              <a:rPr lang="ja-JP" altLang="en-US" sz="1800" b="1" dirty="0">
                <a:latin typeface="メイリオ" panose="020B0604030504040204" pitchFamily="50" charset="-128"/>
                <a:ea typeface="メイリオ" panose="020B0604030504040204" pitchFamily="50" charset="-128"/>
              </a:rPr>
              <a:t>各種プログラムについて</a:t>
            </a:r>
          </a:p>
        </p:txBody>
      </p:sp>
      <p:grpSp>
        <p:nvGrpSpPr>
          <p:cNvPr id="15" name="Group 192"/>
          <p:cNvGrpSpPr/>
          <p:nvPr/>
        </p:nvGrpSpPr>
        <p:grpSpPr>
          <a:xfrm>
            <a:off x="7580975" y="116644"/>
            <a:ext cx="2112998" cy="2112998"/>
            <a:chOff x="0" y="0"/>
            <a:chExt cx="5224464" cy="5224464"/>
          </a:xfrm>
        </p:grpSpPr>
        <p:sp>
          <p:nvSpPr>
            <p:cNvPr id="16" name="Shape 189"/>
            <p:cNvSpPr/>
            <p:nvPr/>
          </p:nvSpPr>
          <p:spPr>
            <a:xfrm>
              <a:off x="257514" y="257503"/>
              <a:ext cx="4709435" cy="4709456"/>
            </a:xfrm>
            <a:prstGeom prst="ellipse">
              <a:avLst/>
            </a:prstGeom>
            <a:solidFill>
              <a:srgbClr val="FFFFFF"/>
            </a:solidFill>
            <a:ln w="12700" cap="flat">
              <a:noFill/>
              <a:miter lim="400000"/>
            </a:ln>
            <a:effectLst/>
          </p:spPr>
          <p:txBody>
            <a:bodyPr wrap="square" lIns="71435" tIns="71435" rIns="71435" bIns="71435" numCol="1" anchor="ctr">
              <a:noAutofit/>
            </a:bodyPr>
            <a:lstStyle/>
            <a:p>
              <a:pPr defTabSz="825500">
                <a:defRPr sz="3600">
                  <a:solidFill>
                    <a:srgbClr val="FFFFFF"/>
                  </a:solidFill>
                  <a:latin typeface="Apple SD 산돌고딕 Neo 옅은체"/>
                  <a:ea typeface="Apple SD 산돌고딕 Neo 옅은체"/>
                  <a:cs typeface="Apple SD 산돌고딕 Neo 옅은체"/>
                  <a:sym typeface="Apple SD 산돌고딕 Neo 옅은체"/>
                </a:defRPr>
              </a:pPr>
              <a:endParaRPr/>
            </a:p>
          </p:txBody>
        </p:sp>
        <p:pic>
          <p:nvPicPr>
            <p:cNvPr id="17" name="image15.png"/>
            <p:cNvPicPr>
              <a:picLocks noChangeAspect="1"/>
            </p:cNvPicPr>
            <p:nvPr/>
          </p:nvPicPr>
          <p:blipFill>
            <a:blip r:embed="rId5">
              <a:extLst/>
            </a:blip>
            <a:stretch>
              <a:fillRect/>
            </a:stretch>
          </p:blipFill>
          <p:spPr>
            <a:xfrm>
              <a:off x="0" y="0"/>
              <a:ext cx="5224464" cy="5224464"/>
            </a:xfrm>
            <a:prstGeom prst="rect">
              <a:avLst/>
            </a:prstGeom>
            <a:ln w="12700" cap="flat">
              <a:noFill/>
              <a:miter lim="400000"/>
            </a:ln>
            <a:effectLst>
              <a:outerShdw dist="139987" dir="5400000" rotWithShape="0">
                <a:srgbClr val="000000">
                  <a:alpha val="21803"/>
                </a:srgbClr>
              </a:outerShdw>
            </a:effectLst>
          </p:spPr>
        </p:pic>
        <p:pic>
          <p:nvPicPr>
            <p:cNvPr id="18" name="image20.png"/>
            <p:cNvPicPr>
              <a:picLocks noChangeAspect="1"/>
            </p:cNvPicPr>
            <p:nvPr/>
          </p:nvPicPr>
          <p:blipFill>
            <a:blip r:embed="rId6">
              <a:extLst/>
            </a:blip>
            <a:srcRect t="140" b="139"/>
            <a:stretch>
              <a:fillRect/>
            </a:stretch>
          </p:blipFill>
          <p:spPr>
            <a:xfrm>
              <a:off x="586785" y="2004587"/>
              <a:ext cx="4050636" cy="1215343"/>
            </a:xfrm>
            <a:prstGeom prst="rect">
              <a:avLst/>
            </a:prstGeom>
            <a:ln w="12700" cap="flat">
              <a:noFill/>
              <a:miter lim="400000"/>
            </a:ln>
            <a:effectLst/>
          </p:spPr>
        </p:pic>
      </p:grpSp>
      <p:sp>
        <p:nvSpPr>
          <p:cNvPr id="32" name="Shape 194"/>
          <p:cNvSpPr/>
          <p:nvPr/>
        </p:nvSpPr>
        <p:spPr>
          <a:xfrm rot="10766924" flipH="1">
            <a:off x="6800061" y="3306987"/>
            <a:ext cx="488371" cy="3855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solidFill>
          <a:ln w="12700">
            <a:miter lim="400000"/>
          </a:ln>
          <a:effectLst>
            <a:outerShdw blurRad="50800" dist="25400" dir="16436497" rotWithShape="0">
              <a:srgbClr val="000000">
                <a:alpha val="50000"/>
              </a:srgbClr>
            </a:outerShdw>
          </a:effectLst>
        </p:spPr>
        <p:txBody>
          <a:bodyPr lIns="71435" tIns="71435" rIns="71435" bIns="71435" anchor="ctr"/>
          <a:lstStyle/>
          <a:p>
            <a:pPr>
              <a:defRPr>
                <a:latin typeface="Helvetica Light"/>
                <a:ea typeface="Helvetica Light"/>
                <a:cs typeface="Helvetica Light"/>
                <a:sym typeface="Helvetica Light"/>
              </a:defRPr>
            </a:pPr>
            <a:endParaRPr/>
          </a:p>
        </p:txBody>
      </p:sp>
      <p:sp>
        <p:nvSpPr>
          <p:cNvPr id="33" name="직사각형 3"/>
          <p:cNvSpPr>
            <a:spLocks noChangeArrowheads="1"/>
          </p:cNvSpPr>
          <p:nvPr/>
        </p:nvSpPr>
        <p:spPr bwMode="auto">
          <a:xfrm>
            <a:off x="7176539" y="2115149"/>
            <a:ext cx="557421" cy="183786"/>
          </a:xfrm>
          <a:prstGeom prst="rect">
            <a:avLst/>
          </a:prstGeom>
          <a:noFill/>
          <a:ln w="19050" cmpd="sng">
            <a:solidFill>
              <a:srgbClr val="262626"/>
            </a:solidFill>
            <a:round/>
            <a:headEnd/>
            <a:tailEnd/>
          </a:ln>
          <a:effectLst/>
          <a:extLst>
            <a:ext uri="{909E8E84-426E-40dd-AFC4-6F175D3DCCD1}">
              <a14:hiddenFill xmlns:a14="http://schemas.microsoft.com/office/drawing/2010/main" xmlns="">
                <a:solidFill>
                  <a:srgbClr val="FFFFFF"/>
                </a:solidFill>
              </a14:hiddenFill>
            </a:ext>
          </a:extLst>
        </p:spPr>
        <p:txBody>
          <a:bodyPr wrap="square" lIns="71436" tIns="71436" rIns="71436" bIns="71436" anchor="ctr">
            <a:spAutoFit/>
          </a:bodyPr>
          <a:lstStyle/>
          <a:p>
            <a:endParaRPr lang="ko-KR" altLang="en-US">
              <a:ea typeface="굴림" charset="0"/>
              <a:cs typeface="굴림" charset="0"/>
            </a:endParaRPr>
          </a:p>
        </p:txBody>
      </p:sp>
      <p:cxnSp>
        <p:nvCxnSpPr>
          <p:cNvPr id="34" name="Straight Connector 6"/>
          <p:cNvCxnSpPr/>
          <p:nvPr/>
        </p:nvCxnSpPr>
        <p:spPr bwMode="auto">
          <a:xfrm flipV="1">
            <a:off x="7443001" y="1827549"/>
            <a:ext cx="429119" cy="281161"/>
          </a:xfrm>
          <a:prstGeom prst="line">
            <a:avLst/>
          </a:prstGeom>
          <a:solidFill>
            <a:srgbClr val="000000"/>
          </a:solidFill>
          <a:ln w="19050" cap="flat" cmpd="sng" algn="ctr">
            <a:solidFill>
              <a:schemeClr val="tx1">
                <a:lumMod val="85000"/>
                <a:lumOff val="15000"/>
              </a:schemeClr>
            </a:solidFill>
            <a:prstDash val="solid"/>
            <a:round/>
            <a:headEnd type="none" w="med" len="med"/>
            <a:tailEnd type="none" w="med" len="med"/>
          </a:ln>
          <a:effectLst/>
        </p:spPr>
      </p:cxnSp>
      <p:pic>
        <p:nvPicPr>
          <p:cNvPr id="41" name="image23.png"/>
          <p:cNvPicPr>
            <a:picLocks noChangeAspect="1"/>
          </p:cNvPicPr>
          <p:nvPr/>
        </p:nvPicPr>
        <p:blipFill>
          <a:blip r:embed="rId7">
            <a:extLst/>
          </a:blip>
          <a:stretch>
            <a:fillRect/>
          </a:stretch>
        </p:blipFill>
        <p:spPr>
          <a:xfrm>
            <a:off x="398214" y="2596735"/>
            <a:ext cx="401492" cy="414443"/>
          </a:xfrm>
          <a:prstGeom prst="rect">
            <a:avLst/>
          </a:prstGeom>
          <a:ln w="12700">
            <a:miter lim="400000"/>
          </a:ln>
        </p:spPr>
      </p:pic>
      <p:pic>
        <p:nvPicPr>
          <p:cNvPr id="42" name="image23.png"/>
          <p:cNvPicPr>
            <a:picLocks noChangeAspect="1"/>
          </p:cNvPicPr>
          <p:nvPr/>
        </p:nvPicPr>
        <p:blipFill>
          <a:blip r:embed="rId7">
            <a:extLst/>
          </a:blip>
          <a:stretch>
            <a:fillRect/>
          </a:stretch>
        </p:blipFill>
        <p:spPr>
          <a:xfrm>
            <a:off x="398214" y="3144667"/>
            <a:ext cx="401492" cy="414443"/>
          </a:xfrm>
          <a:prstGeom prst="rect">
            <a:avLst/>
          </a:prstGeom>
          <a:ln w="12700">
            <a:miter lim="400000"/>
          </a:ln>
        </p:spPr>
      </p:pic>
      <p:pic>
        <p:nvPicPr>
          <p:cNvPr id="43" name="image23.png"/>
          <p:cNvPicPr>
            <a:picLocks noChangeAspect="1"/>
          </p:cNvPicPr>
          <p:nvPr/>
        </p:nvPicPr>
        <p:blipFill>
          <a:blip r:embed="rId7">
            <a:extLst/>
          </a:blip>
          <a:stretch>
            <a:fillRect/>
          </a:stretch>
        </p:blipFill>
        <p:spPr>
          <a:xfrm>
            <a:off x="428441" y="3697838"/>
            <a:ext cx="401492" cy="414443"/>
          </a:xfrm>
          <a:prstGeom prst="rect">
            <a:avLst/>
          </a:prstGeom>
          <a:ln w="12700">
            <a:miter lim="400000"/>
          </a:ln>
        </p:spPr>
      </p:pic>
      <p:pic>
        <p:nvPicPr>
          <p:cNvPr id="44" name="image23.png"/>
          <p:cNvPicPr>
            <a:picLocks noChangeAspect="1"/>
          </p:cNvPicPr>
          <p:nvPr/>
        </p:nvPicPr>
        <p:blipFill>
          <a:blip r:embed="rId7">
            <a:extLst/>
          </a:blip>
          <a:stretch>
            <a:fillRect/>
          </a:stretch>
        </p:blipFill>
        <p:spPr>
          <a:xfrm>
            <a:off x="428441" y="4230890"/>
            <a:ext cx="401492" cy="414443"/>
          </a:xfrm>
          <a:prstGeom prst="rect">
            <a:avLst/>
          </a:prstGeom>
          <a:ln w="12700">
            <a:miter lim="400000"/>
          </a:ln>
        </p:spPr>
      </p:pic>
      <p:pic>
        <p:nvPicPr>
          <p:cNvPr id="45" name="image23.png"/>
          <p:cNvPicPr>
            <a:picLocks noChangeAspect="1"/>
          </p:cNvPicPr>
          <p:nvPr/>
        </p:nvPicPr>
        <p:blipFill>
          <a:blip r:embed="rId7">
            <a:extLst/>
          </a:blip>
          <a:stretch>
            <a:fillRect/>
          </a:stretch>
        </p:blipFill>
        <p:spPr>
          <a:xfrm>
            <a:off x="428441" y="4754249"/>
            <a:ext cx="401492" cy="414443"/>
          </a:xfrm>
          <a:prstGeom prst="rect">
            <a:avLst/>
          </a:prstGeom>
          <a:ln w="12700">
            <a:miter lim="400000"/>
          </a:ln>
        </p:spPr>
      </p:pic>
      <p:sp>
        <p:nvSpPr>
          <p:cNvPr id="46" name="Shape 199"/>
          <p:cNvSpPr/>
          <p:nvPr/>
        </p:nvSpPr>
        <p:spPr>
          <a:xfrm>
            <a:off x="963232" y="1805733"/>
            <a:ext cx="2592288" cy="34881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457200">
              <a:defRPr sz="4800">
                <a:latin typeface="ヒラギノ角ゴ Pro W6"/>
                <a:ea typeface="ヒラギノ角ゴ Pro W6"/>
                <a:cs typeface="ヒラギノ角ゴ Pro W6"/>
                <a:sym typeface="ヒラギノ角ゴ Pro W6"/>
              </a:defRPr>
            </a:lvl1pPr>
          </a:lstStyle>
          <a:p>
            <a:r>
              <a:rPr sz="1600" b="1" dirty="0" err="1">
                <a:latin typeface="メイリオ" panose="020B0604030504040204" pitchFamily="50" charset="-128"/>
                <a:ea typeface="メイリオ" panose="020B0604030504040204" pitchFamily="50" charset="-128"/>
              </a:rPr>
              <a:t>トレーニングで学ぶこと</a:t>
            </a:r>
            <a:r>
              <a:rPr sz="1600" b="1" dirty="0">
                <a:latin typeface="メイリオ" panose="020B0604030504040204" pitchFamily="50" charset="-128"/>
                <a:ea typeface="メイリオ" panose="020B0604030504040204" pitchFamily="50" charset="-128"/>
              </a:rPr>
              <a:t>… </a:t>
            </a:r>
          </a:p>
        </p:txBody>
      </p:sp>
      <p:sp>
        <p:nvSpPr>
          <p:cNvPr id="52" name="Shape 199"/>
          <p:cNvSpPr/>
          <p:nvPr/>
        </p:nvSpPr>
        <p:spPr>
          <a:xfrm>
            <a:off x="440089" y="5567537"/>
            <a:ext cx="4012469" cy="34881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457200">
              <a:defRPr sz="4800">
                <a:latin typeface="ヒラギノ角ゴ Pro W6"/>
                <a:ea typeface="ヒラギノ角ゴ Pro W6"/>
                <a:cs typeface="ヒラギノ角ゴ Pro W6"/>
                <a:sym typeface="ヒラギノ角ゴ Pro W6"/>
              </a:defRPr>
            </a:lvl1pPr>
          </a:lstStyle>
          <a:p>
            <a:r>
              <a:rPr lang="ja-JP" altLang="en-US" sz="1600" b="1" dirty="0">
                <a:latin typeface="メイリオ" panose="020B0604030504040204" pitchFamily="50" charset="-128"/>
                <a:ea typeface="メイリオ" panose="020B0604030504040204" pitchFamily="50" charset="-128"/>
              </a:rPr>
              <a:t>ビデオで学び、最後に質問に答えて修了！</a:t>
            </a:r>
          </a:p>
        </p:txBody>
      </p:sp>
      <p:pic>
        <p:nvPicPr>
          <p:cNvPr id="3" name="図 2"/>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320918" y="3835851"/>
            <a:ext cx="4135629" cy="2787678"/>
          </a:xfrm>
          <a:prstGeom prst="rect">
            <a:avLst/>
          </a:prstGeom>
        </p:spPr>
      </p:pic>
      <p:cxnSp>
        <p:nvCxnSpPr>
          <p:cNvPr id="27" name="Straight Connector 6"/>
          <p:cNvCxnSpPr/>
          <p:nvPr/>
        </p:nvCxnSpPr>
        <p:spPr bwMode="auto">
          <a:xfrm flipV="1">
            <a:off x="6586176" y="4692156"/>
            <a:ext cx="869073" cy="437822"/>
          </a:xfrm>
          <a:prstGeom prst="line">
            <a:avLst/>
          </a:prstGeom>
          <a:solidFill>
            <a:srgbClr val="000000"/>
          </a:solidFill>
          <a:ln w="19050" cap="flat" cmpd="sng" algn="ctr">
            <a:solidFill>
              <a:schemeClr val="tx1">
                <a:lumMod val="85000"/>
                <a:lumOff val="15000"/>
              </a:schemeClr>
            </a:solidFill>
            <a:prstDash val="solid"/>
            <a:round/>
            <a:headEnd type="none" w="med" len="med"/>
            <a:tailEnd type="none" w="med" len="med"/>
          </a:ln>
          <a:effectLst/>
        </p:spPr>
      </p:cxnSp>
      <p:sp>
        <p:nvSpPr>
          <p:cNvPr id="29" name="직사각형 3"/>
          <p:cNvSpPr>
            <a:spLocks noChangeArrowheads="1"/>
          </p:cNvSpPr>
          <p:nvPr/>
        </p:nvSpPr>
        <p:spPr bwMode="auto">
          <a:xfrm>
            <a:off x="5961112" y="5129978"/>
            <a:ext cx="625064" cy="140973"/>
          </a:xfrm>
          <a:prstGeom prst="rect">
            <a:avLst/>
          </a:prstGeom>
          <a:noFill/>
          <a:ln w="19050" cmpd="sng">
            <a:solidFill>
              <a:srgbClr val="262626"/>
            </a:solidFill>
            <a:round/>
            <a:headEnd/>
            <a:tailEnd/>
          </a:ln>
          <a:effectLst/>
          <a:extLst>
            <a:ext uri="{909E8E84-426E-40dd-AFC4-6F175D3DCCD1}">
              <a14:hiddenFill xmlns:a14="http://schemas.microsoft.com/office/drawing/2010/main" xmlns="">
                <a:solidFill>
                  <a:srgbClr val="FFFFFF"/>
                </a:solidFill>
              </a14:hiddenFill>
            </a:ext>
          </a:extLst>
        </p:spPr>
        <p:txBody>
          <a:bodyPr wrap="square" lIns="71436" tIns="71436" rIns="71436" bIns="71436" anchor="ctr">
            <a:spAutoFit/>
          </a:bodyPr>
          <a:lstStyle/>
          <a:p>
            <a:endParaRPr lang="ko-KR" altLang="en-US">
              <a:ea typeface="굴림" charset="0"/>
              <a:cs typeface="굴림" charset="0"/>
            </a:endParaRPr>
          </a:p>
        </p:txBody>
      </p:sp>
      <p:sp>
        <p:nvSpPr>
          <p:cNvPr id="47" name="Shape 189"/>
          <p:cNvSpPr/>
          <p:nvPr/>
        </p:nvSpPr>
        <p:spPr>
          <a:xfrm>
            <a:off x="7401745" y="3519715"/>
            <a:ext cx="1904698" cy="1904707"/>
          </a:xfrm>
          <a:prstGeom prst="ellipse">
            <a:avLst/>
          </a:prstGeom>
          <a:solidFill>
            <a:srgbClr val="FFFFFF"/>
          </a:solidFill>
          <a:ln w="12700" cap="flat">
            <a:noFill/>
            <a:miter lim="400000"/>
          </a:ln>
          <a:effectLst/>
        </p:spPr>
        <p:txBody>
          <a:bodyPr wrap="square" lIns="71435" tIns="71435" rIns="71435" bIns="71435" numCol="1" anchor="ctr">
            <a:noAutofit/>
          </a:bodyPr>
          <a:lstStyle/>
          <a:p>
            <a:pPr defTabSz="825500">
              <a:defRPr sz="3600">
                <a:solidFill>
                  <a:srgbClr val="FFFFFF"/>
                </a:solidFill>
                <a:latin typeface="Apple SD 산돌고딕 Neo 옅은체"/>
                <a:ea typeface="Apple SD 산돌고딕 Neo 옅은체"/>
                <a:cs typeface="Apple SD 산돌고딕 Neo 옅은체"/>
                <a:sym typeface="Apple SD 산돌고딕 Neo 옅은체"/>
              </a:defRPr>
            </a:pPr>
            <a:endParaRPr/>
          </a:p>
        </p:txBody>
      </p:sp>
      <p:pic>
        <p:nvPicPr>
          <p:cNvPr id="48" name="image15.png"/>
          <p:cNvPicPr>
            <a:picLocks noChangeAspect="1"/>
          </p:cNvPicPr>
          <p:nvPr/>
        </p:nvPicPr>
        <p:blipFill>
          <a:blip r:embed="rId5">
            <a:extLst/>
          </a:blip>
          <a:stretch>
            <a:fillRect/>
          </a:stretch>
        </p:blipFill>
        <p:spPr>
          <a:xfrm>
            <a:off x="7297595" y="3415570"/>
            <a:ext cx="2112998" cy="2112998"/>
          </a:xfrm>
          <a:prstGeom prst="rect">
            <a:avLst/>
          </a:prstGeom>
          <a:ln w="12700" cap="flat">
            <a:noFill/>
            <a:miter lim="400000"/>
          </a:ln>
          <a:effectLst>
            <a:outerShdw dist="139987" dir="5400000" rotWithShape="0">
              <a:srgbClr val="000000">
                <a:alpha val="21803"/>
              </a:srgbClr>
            </a:outerShdw>
          </a:effectLst>
        </p:spPr>
      </p:pic>
      <p:pic>
        <p:nvPicPr>
          <p:cNvPr id="8" name="図 7"/>
          <p:cNvPicPr>
            <a:picLocks noChangeAspect="1"/>
          </p:cNvPicPr>
          <p:nvPr/>
        </p:nvPicPr>
        <p:blipFill rotWithShape="1">
          <a:blip r:embed="rId9">
            <a:extLst>
              <a:ext uri="{28A0092B-C50C-407E-A947-70E740481C1C}">
                <a14:useLocalDpi xmlns:a14="http://schemas.microsoft.com/office/drawing/2010/main" val="0"/>
              </a:ext>
            </a:extLst>
          </a:blip>
          <a:srcRect l="17788" t="46765" r="74333" b="48921"/>
          <a:stretch/>
        </p:blipFill>
        <p:spPr>
          <a:xfrm>
            <a:off x="7680154" y="4213506"/>
            <a:ext cx="1401383" cy="517123"/>
          </a:xfrm>
          <a:prstGeom prst="rect">
            <a:avLst/>
          </a:prstGeom>
        </p:spPr>
      </p:pic>
      <p:pic>
        <p:nvPicPr>
          <p:cNvPr id="30" name="image10.png"/>
          <p:cNvPicPr>
            <a:picLocks noChangeAspect="1"/>
          </p:cNvPicPr>
          <p:nvPr/>
        </p:nvPicPr>
        <p:blipFill>
          <a:blip r:embed="rId10">
            <a:extLst/>
          </a:blip>
          <a:stretch>
            <a:fillRect/>
          </a:stretch>
        </p:blipFill>
        <p:spPr>
          <a:xfrm>
            <a:off x="8994349" y="1287008"/>
            <a:ext cx="426443" cy="667447"/>
          </a:xfrm>
          <a:prstGeom prst="rect">
            <a:avLst/>
          </a:prstGeom>
          <a:ln w="12700">
            <a:miter lim="400000"/>
          </a:ln>
          <a:effectLst>
            <a:outerShdw blurRad="127000" dist="220420" dir="5400000" rotWithShape="0">
              <a:srgbClr val="000000">
                <a:alpha val="72377"/>
              </a:srgbClr>
            </a:outerShdw>
          </a:effectLst>
        </p:spPr>
      </p:pic>
      <p:pic>
        <p:nvPicPr>
          <p:cNvPr id="31" name="image10.png"/>
          <p:cNvPicPr>
            <a:picLocks noChangeAspect="1"/>
          </p:cNvPicPr>
          <p:nvPr/>
        </p:nvPicPr>
        <p:blipFill>
          <a:blip r:embed="rId10">
            <a:extLst/>
          </a:blip>
          <a:stretch>
            <a:fillRect/>
          </a:stretch>
        </p:blipFill>
        <p:spPr>
          <a:xfrm>
            <a:off x="8902977" y="4610662"/>
            <a:ext cx="426443" cy="667447"/>
          </a:xfrm>
          <a:prstGeom prst="rect">
            <a:avLst/>
          </a:prstGeom>
          <a:ln w="12700">
            <a:miter lim="400000"/>
          </a:ln>
          <a:effectLst>
            <a:outerShdw blurRad="127000" dist="220420" dir="5400000" rotWithShape="0">
              <a:srgbClr val="000000">
                <a:alpha val="72377"/>
              </a:srgbClr>
            </a:outerShdw>
          </a:effectLst>
        </p:spPr>
      </p:pic>
    </p:spTree>
    <p:extLst>
      <p:ext uri="{BB962C8B-B14F-4D97-AF65-F5344CB8AC3E}">
        <p14:creationId xmlns:p14="http://schemas.microsoft.com/office/powerpoint/2010/main" val="10765390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1"/>
          <p:cNvSpPr>
            <a:spLocks/>
          </p:cNvSpPr>
          <p:nvPr/>
        </p:nvSpPr>
        <p:spPr bwMode="auto">
          <a:xfrm>
            <a:off x="261123" y="1151925"/>
            <a:ext cx="4592138" cy="4760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r>
              <a:rPr lang="ja-JP" altLang="en-US" sz="2800" b="1" spc="300" dirty="0" smtClean="0">
                <a:latin typeface="メイリオ" panose="020B0604030504040204" pitchFamily="50" charset="-128"/>
                <a:ea typeface="メイリオ" panose="020B0604030504040204" pitchFamily="50" charset="-128"/>
              </a:rPr>
              <a:t>ユーザアカウントを作成</a:t>
            </a:r>
            <a:endParaRPr lang="ja-JP" altLang="en-US" sz="2800" b="1" spc="300" dirty="0">
              <a:latin typeface="メイリオ" panose="020B0604030504040204" pitchFamily="50" charset="-128"/>
              <a:ea typeface="メイリオ" panose="020B0604030504040204" pitchFamily="50" charset="-128"/>
            </a:endParaRPr>
          </a:p>
        </p:txBody>
      </p:sp>
      <p:pic>
        <p:nvPicPr>
          <p:cNvPr id="38" name="image24.png"/>
          <p:cNvPicPr>
            <a:picLocks noChangeAspect="1"/>
          </p:cNvPicPr>
          <p:nvPr/>
        </p:nvPicPr>
        <p:blipFill>
          <a:blip r:embed="rId2">
            <a:extLst/>
          </a:blip>
          <a:stretch>
            <a:fillRect/>
          </a:stretch>
        </p:blipFill>
        <p:spPr>
          <a:xfrm>
            <a:off x="272480" y="260648"/>
            <a:ext cx="1158727" cy="337327"/>
          </a:xfrm>
          <a:prstGeom prst="rect">
            <a:avLst/>
          </a:prstGeom>
          <a:ln w="12700">
            <a:miter lim="400000"/>
          </a:ln>
        </p:spPr>
      </p:pic>
      <p:sp>
        <p:nvSpPr>
          <p:cNvPr id="2" name="正方形/長方形 1"/>
          <p:cNvSpPr/>
          <p:nvPr/>
        </p:nvSpPr>
        <p:spPr>
          <a:xfrm>
            <a:off x="1568624" y="351754"/>
            <a:ext cx="4334620" cy="246221"/>
          </a:xfrm>
          <a:prstGeom prst="rect">
            <a:avLst/>
          </a:prstGeom>
        </p:spPr>
        <p:txBody>
          <a:bodyPr wrap="square">
            <a:spAutoFit/>
          </a:bodyPr>
          <a:lstStyle/>
          <a:p>
            <a:r>
              <a:rPr lang="en-US" altLang="ja-JP" sz="1000" dirty="0">
                <a:latin typeface="メイリオ" panose="020B0604030504040204" pitchFamily="50" charset="-128"/>
                <a:ea typeface="メイリオ" panose="020B0604030504040204" pitchFamily="50" charset="-128"/>
              </a:rPr>
              <a:t>XOOM</a:t>
            </a:r>
            <a:r>
              <a:rPr lang="ja-JP" altLang="en-US" sz="1000" dirty="0" smtClean="0">
                <a:latin typeface="メイリオ" panose="020B0604030504040204" pitchFamily="50" charset="-128"/>
                <a:ea typeface="メイリオ" panose="020B0604030504040204" pitchFamily="50" charset="-128"/>
              </a:rPr>
              <a:t>エナジー　認定トレーニング</a:t>
            </a:r>
            <a:endParaRPr lang="ja-JP" altLang="en-US" sz="1000" dirty="0">
              <a:latin typeface="メイリオ" panose="020B0604030504040204" pitchFamily="50" charset="-128"/>
              <a:ea typeface="メイリオ" panose="020B0604030504040204" pitchFamily="50" charset="-128"/>
            </a:endParaRPr>
          </a:p>
        </p:txBody>
      </p:sp>
      <p:sp>
        <p:nvSpPr>
          <p:cNvPr id="50" name="Shape 545"/>
          <p:cNvSpPr/>
          <p:nvPr/>
        </p:nvSpPr>
        <p:spPr>
          <a:xfrm>
            <a:off x="898043" y="1955778"/>
            <a:ext cx="3805169" cy="171636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914400">
              <a:lnSpc>
                <a:spcPct val="90000"/>
              </a:lnSpc>
              <a:spcBef>
                <a:spcPts val="1000"/>
              </a:spcBef>
              <a:defRPr sz="3700">
                <a:latin typeface="游ゴシック"/>
                <a:ea typeface="游ゴシック"/>
                <a:cs typeface="游ゴシック"/>
                <a:sym typeface="游ゴシック"/>
              </a:defRPr>
            </a:lvl1pPr>
          </a:lstStyle>
          <a:p>
            <a:pPr>
              <a:defRPr sz="4200">
                <a:latin typeface="ヒラギノ角ゴ Pro W6"/>
                <a:ea typeface="ヒラギノ角ゴ Pro W6"/>
                <a:cs typeface="ヒラギノ角ゴ Pro W6"/>
                <a:sym typeface="ヒラギノ角ゴ Pro W6"/>
              </a:defRPr>
            </a:pPr>
            <a:r>
              <a:rPr lang="ja-JP" altLang="en-US" sz="1800" b="1" dirty="0" smtClean="0">
                <a:latin typeface="メイリオ" panose="020B0604030504040204" pitchFamily="50" charset="-128"/>
                <a:ea typeface="メイリオ" panose="020B0604030504040204" pitchFamily="50" charset="-128"/>
              </a:rPr>
              <a:t>必要</a:t>
            </a:r>
            <a:r>
              <a:rPr lang="ja-JP" altLang="en-US" sz="1800" b="1" dirty="0">
                <a:latin typeface="メイリオ" panose="020B0604030504040204" pitchFamily="50" charset="-128"/>
                <a:ea typeface="メイリオ" panose="020B0604030504040204" pitchFamily="50" charset="-128"/>
              </a:rPr>
              <a:t>情報を入力</a:t>
            </a:r>
          </a:p>
          <a:p>
            <a:pPr marL="952500" lvl="1" indent="-228600" defTabSz="914400">
              <a:spcBef>
                <a:spcPts val="500"/>
              </a:spcBef>
              <a:buSzPct val="100000"/>
              <a:buFont typeface="Arial"/>
              <a:buChar char="•"/>
              <a:defRPr sz="4200">
                <a:latin typeface="ヒラギノ角ゴ Pro W6"/>
                <a:ea typeface="ヒラギノ角ゴ Pro W6"/>
                <a:cs typeface="ヒラギノ角ゴ Pro W6"/>
                <a:sym typeface="ヒラギノ角ゴ Pro W6"/>
              </a:defRPr>
            </a:pPr>
            <a:r>
              <a:rPr lang="ja-JP" altLang="en-US" sz="1800" b="1" dirty="0">
                <a:latin typeface="メイリオ" panose="020B0604030504040204" pitchFamily="50" charset="-128"/>
                <a:ea typeface="メイリオ" panose="020B0604030504040204" pitchFamily="50" charset="-128"/>
              </a:rPr>
              <a:t> 氏名</a:t>
            </a:r>
          </a:p>
          <a:p>
            <a:pPr marL="952500" lvl="1" indent="-228600" defTabSz="914400">
              <a:spcBef>
                <a:spcPts val="500"/>
              </a:spcBef>
              <a:buSzPct val="100000"/>
              <a:buFont typeface="Arial"/>
              <a:buChar char="•"/>
              <a:defRPr sz="4200">
                <a:latin typeface="ヒラギノ角ゴ Pro W6"/>
                <a:ea typeface="ヒラギノ角ゴ Pro W6"/>
                <a:cs typeface="ヒラギノ角ゴ Pro W6"/>
                <a:sym typeface="ヒラギノ角ゴ Pro W6"/>
              </a:defRPr>
            </a:pPr>
            <a:r>
              <a:rPr lang="ja-JP" altLang="en-US" sz="1800" b="1" dirty="0">
                <a:latin typeface="メイリオ" panose="020B0604030504040204" pitchFamily="50" charset="-128"/>
                <a:ea typeface="メイリオ" panose="020B0604030504040204" pitchFamily="50" charset="-128"/>
              </a:rPr>
              <a:t> メールアドレス</a:t>
            </a:r>
          </a:p>
          <a:p>
            <a:pPr marL="952500" lvl="1" indent="-228600" defTabSz="914400">
              <a:spcBef>
                <a:spcPts val="500"/>
              </a:spcBef>
              <a:buSzPct val="100000"/>
              <a:buFont typeface="Arial"/>
              <a:buChar char="•"/>
              <a:defRPr sz="4200">
                <a:latin typeface="ヒラギノ角ゴ Pro W6"/>
                <a:ea typeface="ヒラギノ角ゴ Pro W6"/>
                <a:cs typeface="ヒラギノ角ゴ Pro W6"/>
                <a:sym typeface="ヒラギノ角ゴ Pro W6"/>
              </a:defRPr>
            </a:pPr>
            <a:r>
              <a:rPr lang="ja-JP" altLang="en-US" sz="1800" b="1" dirty="0">
                <a:latin typeface="メイリオ" panose="020B0604030504040204" pitchFamily="50" charset="-128"/>
                <a:ea typeface="メイリオ" panose="020B0604030504040204" pitchFamily="50" charset="-128"/>
              </a:rPr>
              <a:t> </a:t>
            </a:r>
            <a:r>
              <a:rPr lang="en-US" altLang="ja-JP" sz="1800" b="1" dirty="0">
                <a:latin typeface="メイリオ" panose="020B0604030504040204" pitchFamily="50" charset="-128"/>
                <a:ea typeface="メイリオ" panose="020B0604030504040204" pitchFamily="50" charset="-128"/>
              </a:rPr>
              <a:t>IBO</a:t>
            </a:r>
            <a:r>
              <a:rPr lang="ja-JP" altLang="en-US" sz="1800" b="1" dirty="0">
                <a:latin typeface="メイリオ" panose="020B0604030504040204" pitchFamily="50" charset="-128"/>
                <a:ea typeface="メイリオ" panose="020B0604030504040204" pitchFamily="50" charset="-128"/>
              </a:rPr>
              <a:t>ビジネス</a:t>
            </a:r>
            <a:r>
              <a:rPr lang="en-US" altLang="ja-JP" sz="1800" b="1" dirty="0">
                <a:latin typeface="メイリオ" panose="020B0604030504040204" pitchFamily="50" charset="-128"/>
                <a:ea typeface="メイリオ" panose="020B0604030504040204" pitchFamily="50" charset="-128"/>
              </a:rPr>
              <a:t>ID</a:t>
            </a:r>
            <a:endParaRPr lang="ja-JP" altLang="en-US" sz="1800" b="1" dirty="0">
              <a:latin typeface="メイリオ" panose="020B0604030504040204" pitchFamily="50" charset="-128"/>
              <a:ea typeface="メイリオ" panose="020B0604030504040204" pitchFamily="50" charset="-128"/>
            </a:endParaRPr>
          </a:p>
          <a:p>
            <a:pPr marL="952500" lvl="1" indent="-228600" defTabSz="914400">
              <a:spcBef>
                <a:spcPts val="500"/>
              </a:spcBef>
              <a:buSzPct val="100000"/>
              <a:buFont typeface="Arial"/>
              <a:buChar char="•"/>
              <a:defRPr sz="4200">
                <a:latin typeface="ヒラギノ角ゴ Pro W6"/>
                <a:ea typeface="ヒラギノ角ゴ Pro W6"/>
                <a:cs typeface="ヒラギノ角ゴ Pro W6"/>
                <a:sym typeface="ヒラギノ角ゴ Pro W6"/>
              </a:defRPr>
            </a:pPr>
            <a:r>
              <a:rPr lang="ja-JP" altLang="en-US" sz="1800" b="1" dirty="0">
                <a:latin typeface="メイリオ" panose="020B0604030504040204" pitchFamily="50" charset="-128"/>
                <a:ea typeface="メイリオ" panose="020B0604030504040204" pitchFamily="50" charset="-128"/>
              </a:rPr>
              <a:t> </a:t>
            </a:r>
            <a:r>
              <a:rPr lang="ja-JP" altLang="en-US" sz="1800" b="1" dirty="0" smtClean="0">
                <a:latin typeface="メイリオ" panose="020B0604030504040204" pitchFamily="50" charset="-128"/>
                <a:ea typeface="メイリオ" panose="020B0604030504040204" pitchFamily="50" charset="-128"/>
              </a:rPr>
              <a:t>パスワード</a:t>
            </a:r>
            <a:endParaRPr lang="en-US" altLang="ja-JP" sz="1800" b="1" dirty="0" smtClean="0">
              <a:latin typeface="メイリオ" panose="020B0604030504040204" pitchFamily="50" charset="-128"/>
              <a:ea typeface="メイリオ" panose="020B0604030504040204" pitchFamily="50" charset="-128"/>
            </a:endParaRPr>
          </a:p>
        </p:txBody>
      </p:sp>
      <p:pic>
        <p:nvPicPr>
          <p:cNvPr id="35" name="image26.png"/>
          <p:cNvPicPr>
            <a:picLocks noChangeAspect="1"/>
          </p:cNvPicPr>
          <p:nvPr/>
        </p:nvPicPr>
        <p:blipFill>
          <a:blip r:embed="rId3">
            <a:extLst/>
          </a:blip>
          <a:stretch>
            <a:fillRect/>
          </a:stretch>
        </p:blipFill>
        <p:spPr>
          <a:xfrm>
            <a:off x="4664968" y="2079137"/>
            <a:ext cx="4897273" cy="3027821"/>
          </a:xfrm>
          <a:prstGeom prst="rect">
            <a:avLst/>
          </a:prstGeom>
          <a:ln w="12700">
            <a:miter lim="400000"/>
          </a:ln>
          <a:effectLst>
            <a:outerShdw blurRad="228600" dist="207498" dir="5400000" rotWithShape="0">
              <a:srgbClr val="000000">
                <a:alpha val="54869"/>
              </a:srgbClr>
            </a:outerShdw>
          </a:effectLst>
        </p:spPr>
      </p:pic>
      <p:sp>
        <p:nvSpPr>
          <p:cNvPr id="36" name="Rectangle 1"/>
          <p:cNvSpPr>
            <a:spLocks/>
          </p:cNvSpPr>
          <p:nvPr/>
        </p:nvSpPr>
        <p:spPr bwMode="auto">
          <a:xfrm>
            <a:off x="232131" y="1955176"/>
            <a:ext cx="576064" cy="599138"/>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39725"/>
            <a:r>
              <a:rPr lang="en-US" altLang="ko-KR" sz="3600" b="1" dirty="0" smtClean="0">
                <a:solidFill>
                  <a:schemeClr val="tx1">
                    <a:lumMod val="85000"/>
                    <a:lumOff val="15000"/>
                  </a:schemeClr>
                </a:solidFill>
                <a:latin typeface="Impact"/>
                <a:ea typeface="맑은 고딕" charset="0"/>
                <a:cs typeface="Impact"/>
              </a:rPr>
              <a:t>1</a:t>
            </a:r>
            <a:endParaRPr lang="ko-KR" sz="3600" b="1" dirty="0">
              <a:solidFill>
                <a:schemeClr val="tx1">
                  <a:lumMod val="85000"/>
                  <a:lumOff val="15000"/>
                </a:schemeClr>
              </a:solidFill>
              <a:latin typeface="Impact"/>
              <a:ea typeface="맑은 고딕" charset="0"/>
              <a:cs typeface="Impact"/>
            </a:endParaRPr>
          </a:p>
        </p:txBody>
      </p:sp>
      <p:sp>
        <p:nvSpPr>
          <p:cNvPr id="37" name="Rectangle 1"/>
          <p:cNvSpPr>
            <a:spLocks/>
          </p:cNvSpPr>
          <p:nvPr/>
        </p:nvSpPr>
        <p:spPr bwMode="auto">
          <a:xfrm>
            <a:off x="232131" y="3881610"/>
            <a:ext cx="576064" cy="599138"/>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39725"/>
            <a:r>
              <a:rPr lang="en-US" altLang="ko-KR" sz="3600" b="1" dirty="0" smtClean="0">
                <a:solidFill>
                  <a:schemeClr val="tx1">
                    <a:lumMod val="85000"/>
                    <a:lumOff val="15000"/>
                  </a:schemeClr>
                </a:solidFill>
                <a:latin typeface="Impact"/>
                <a:ea typeface="맑은 고딕" charset="0"/>
                <a:cs typeface="Impact"/>
              </a:rPr>
              <a:t>2</a:t>
            </a:r>
            <a:endParaRPr lang="ko-KR" sz="3600" b="1" dirty="0">
              <a:solidFill>
                <a:schemeClr val="tx1">
                  <a:lumMod val="85000"/>
                  <a:lumOff val="15000"/>
                </a:schemeClr>
              </a:solidFill>
              <a:latin typeface="Impact"/>
              <a:ea typeface="맑은 고딕" charset="0"/>
              <a:cs typeface="Impact"/>
            </a:endParaRPr>
          </a:p>
        </p:txBody>
      </p:sp>
      <p:sp>
        <p:nvSpPr>
          <p:cNvPr id="39" name="Rectangle 1"/>
          <p:cNvSpPr>
            <a:spLocks/>
          </p:cNvSpPr>
          <p:nvPr/>
        </p:nvSpPr>
        <p:spPr bwMode="auto">
          <a:xfrm>
            <a:off x="237786" y="4807389"/>
            <a:ext cx="576064" cy="599138"/>
          </a:xfrm>
          <a:prstGeom prst="rect">
            <a:avLst/>
          </a:prstGeom>
          <a:noFill/>
          <a:ln w="12700">
            <a:solidFill>
              <a:srgbClr val="000000"/>
            </a:solidFill>
            <a:miter lim="4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22352" tIns="22352" rIns="22352" bIns="22352" anchor="ctr">
            <a:spAutoFit/>
          </a:bodyPr>
          <a:lstStyle/>
          <a:p>
            <a:pPr algn="ctr" defTabSz="339725"/>
            <a:r>
              <a:rPr lang="en-US" altLang="ko-KR" sz="3600" b="1" dirty="0" smtClean="0">
                <a:solidFill>
                  <a:schemeClr val="tx1">
                    <a:lumMod val="85000"/>
                    <a:lumOff val="15000"/>
                  </a:schemeClr>
                </a:solidFill>
                <a:latin typeface="Impact"/>
                <a:ea typeface="맑은 고딕" charset="0"/>
                <a:cs typeface="Impact"/>
              </a:rPr>
              <a:t>3</a:t>
            </a:r>
            <a:endParaRPr lang="ko-KR" sz="3600" b="1" dirty="0">
              <a:solidFill>
                <a:schemeClr val="tx1">
                  <a:lumMod val="85000"/>
                  <a:lumOff val="15000"/>
                </a:schemeClr>
              </a:solidFill>
              <a:latin typeface="Impact"/>
              <a:ea typeface="맑은 고딕" charset="0"/>
              <a:cs typeface="Impact"/>
            </a:endParaRPr>
          </a:p>
        </p:txBody>
      </p:sp>
      <p:sp>
        <p:nvSpPr>
          <p:cNvPr id="3" name="正方形/長方形 2"/>
          <p:cNvSpPr/>
          <p:nvPr/>
        </p:nvSpPr>
        <p:spPr>
          <a:xfrm>
            <a:off x="733616" y="4922292"/>
            <a:ext cx="3647152" cy="369332"/>
          </a:xfrm>
          <a:prstGeom prst="rect">
            <a:avLst/>
          </a:prstGeom>
        </p:spPr>
        <p:txBody>
          <a:bodyPr wrap="none">
            <a:spAutoFit/>
          </a:bodyPr>
          <a:lstStyle/>
          <a:p>
            <a:pPr>
              <a:defRPr sz="4200">
                <a:latin typeface="ヒラギノ角ゴ Pro W6"/>
                <a:ea typeface="ヒラギノ角ゴ Pro W6"/>
                <a:cs typeface="ヒラギノ角ゴ Pro W6"/>
                <a:sym typeface="ヒラギノ角ゴ Pro W6"/>
              </a:defRPr>
            </a:pPr>
            <a:r>
              <a:rPr lang="ja-JP" altLang="en-US" sz="1800" b="1" dirty="0">
                <a:latin typeface="メイリオ" panose="020B0604030504040204" pitchFamily="50" charset="-128"/>
                <a:ea typeface="メイリオ" panose="020B0604030504040204" pitchFamily="50" charset="-128"/>
              </a:rPr>
              <a:t>「アカウントを作成」をクリック</a:t>
            </a:r>
          </a:p>
        </p:txBody>
      </p:sp>
      <p:sp>
        <p:nvSpPr>
          <p:cNvPr id="4" name="正方形/長方形 3"/>
          <p:cNvSpPr/>
          <p:nvPr/>
        </p:nvSpPr>
        <p:spPr>
          <a:xfrm>
            <a:off x="851843" y="3999970"/>
            <a:ext cx="3316485" cy="369332"/>
          </a:xfrm>
          <a:prstGeom prst="rect">
            <a:avLst/>
          </a:prstGeom>
        </p:spPr>
        <p:txBody>
          <a:bodyPr wrap="none">
            <a:spAutoFit/>
          </a:bodyPr>
          <a:lstStyle/>
          <a:p>
            <a:pPr>
              <a:defRPr sz="4200">
                <a:latin typeface="ヒラギノ角ゴ Pro W6"/>
                <a:ea typeface="ヒラギノ角ゴ Pro W6"/>
                <a:cs typeface="ヒラギノ角ゴ Pro W6"/>
                <a:sym typeface="ヒラギノ角ゴ Pro W6"/>
              </a:defRPr>
            </a:pPr>
            <a:r>
              <a:rPr lang="ja-JP" altLang="en-US" sz="1800" b="1" dirty="0">
                <a:latin typeface="メイリオ" panose="020B0604030504040204" pitchFamily="50" charset="-128"/>
                <a:ea typeface="メイリオ" panose="020B0604030504040204" pitchFamily="50" charset="-128"/>
              </a:rPr>
              <a:t>会社 </a:t>
            </a:r>
            <a:r>
              <a:rPr lang="en-US" altLang="ja-JP" sz="1800" b="1" dirty="0">
                <a:latin typeface="メイリオ" panose="020B0604030504040204" pitchFamily="50" charset="-128"/>
                <a:ea typeface="メイリオ" panose="020B0604030504040204" pitchFamily="50" charset="-128"/>
              </a:rPr>
              <a:t>ACN</a:t>
            </a:r>
            <a:r>
              <a:rPr lang="ja-JP" altLang="en-US" sz="1800" b="1" dirty="0">
                <a:latin typeface="メイリオ" panose="020B0604030504040204" pitchFamily="50" charset="-128"/>
                <a:ea typeface="メイリオ" panose="020B0604030504040204" pitchFamily="50" charset="-128"/>
              </a:rPr>
              <a:t>にチェックを入れる</a:t>
            </a:r>
            <a:endParaRPr lang="en-US" altLang="ja-JP" sz="18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86055847"/>
      </p:ext>
    </p:extLst>
  </p:cSld>
  <p:clrMapOvr>
    <a:masterClrMapping/>
  </p:clrMapOvr>
  <p:timing>
    <p:tnLst>
      <p:par>
        <p:cTn id="1" dur="indefinite" restart="never" nodeType="tmRoot"/>
      </p:par>
    </p:tnLst>
  </p:timing>
</p:sld>
</file>

<file path=ppt/theme/theme1.xml><?xml version="1.0" encoding="utf-8"?>
<a:theme xmlns:a="http://schemas.openxmlformats.org/drawingml/2006/main" name="3_Default - Default">
  <a:themeElements>
    <a:clrScheme name="">
      <a:dk1>
        <a:srgbClr val="000000"/>
      </a:dk1>
      <a:lt1>
        <a:srgbClr val="FFFFFF"/>
      </a:lt1>
      <a:dk2>
        <a:srgbClr val="A7A7A7"/>
      </a:dk2>
      <a:lt2>
        <a:srgbClr val="535353"/>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Default - Default">
      <a:majorFont>
        <a:latin typeface="Helvetica"/>
        <a:ea typeface="Helvetica"/>
        <a:cs typeface="Helvetica"/>
      </a:majorFont>
      <a:minorFont>
        <a:latin typeface="Helvetica"/>
        <a:ea typeface="Helvetica"/>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25400" cap="flat" cmpd="sng" algn="ctr">
          <a:solidFill>
            <a:schemeClr val="accent1"/>
          </a:solidFill>
          <a:prstDash val="solid"/>
          <a:round/>
          <a:headEnd type="none" w="med" len="med"/>
          <a:tailEnd type="none" w="med" len="med"/>
        </a:ln>
        <a:effectLst>
          <a:outerShdw blurRad="50800" dist="25400" dir="5400000" algn="ctr" rotWithShape="0">
            <a:srgbClr val="000000">
              <a:alpha val="50000"/>
            </a:srgbClr>
          </a:outerShdw>
        </a:effectLst>
      </a:spPr>
      <a:bodyPr vert="horz" wrap="square" lIns="71436" tIns="71436" rIns="71436" bIns="71436" numCol="1" anchor="ctr" anchorCtr="0" compatLnSpc="1">
        <a:prstTxWarp prst="textNoShape">
          <a:avLst/>
        </a:prstTxWarp>
        <a:spAutoFit/>
      </a:bodyPr>
      <a:lstStyle>
        <a:defPPr marL="0" marR="0" indent="0" algn="l" defTabSz="255588" rtl="0" eaLnBrk="1" fontAlgn="base" latinLnBrk="0" hangingPunct="0">
          <a:lnSpc>
            <a:spcPct val="100000"/>
          </a:lnSpc>
          <a:spcBef>
            <a:spcPct val="0"/>
          </a:spcBef>
          <a:spcAft>
            <a:spcPct val="0"/>
          </a:spcAft>
          <a:buClrTx/>
          <a:buSzTx/>
          <a:buFontTx/>
          <a:buNone/>
          <a:tabLst/>
          <a:defRPr kumimoji="0" lang="ko-KR" altLang="ko-KR" sz="2200" b="0" i="0" u="none" strike="noStrike" cap="none" normalizeH="0" baseline="0" smtClean="0">
            <a:ln>
              <a:noFill/>
            </a:ln>
            <a:solidFill>
              <a:srgbClr val="000000"/>
            </a:solidFill>
            <a:effectLst/>
            <a:latin typeface="Helvetica" charset="0"/>
            <a:ea typeface="Helvetica" charset="0"/>
            <a:cs typeface="Helvetica" charset="0"/>
            <a:sym typeface="Helvetica" charset="0"/>
          </a:defRPr>
        </a:defPPr>
      </a:lstStyle>
    </a:spDef>
    <a:lnDef>
      <a:spPr bwMode="auto">
        <a:xfrm>
          <a:off x="0" y="0"/>
          <a:ext cx="1" cy="1"/>
        </a:xfrm>
        <a:custGeom>
          <a:avLst/>
          <a:gdLst/>
          <a:ahLst/>
          <a:cxnLst/>
          <a:rect l="0" t="0" r="0" b="0"/>
          <a:pathLst/>
        </a:custGeom>
        <a:solidFill>
          <a:srgbClr val="000000"/>
        </a:solidFill>
        <a:ln w="25400" cap="flat" cmpd="sng" algn="ctr">
          <a:solidFill>
            <a:schemeClr val="accent1"/>
          </a:solidFill>
          <a:prstDash val="solid"/>
          <a:round/>
          <a:headEnd type="none" w="med" len="med"/>
          <a:tailEnd type="none" w="med" len="med"/>
        </a:ln>
        <a:effectLst>
          <a:outerShdw blurRad="50800" dist="25400" dir="5400000" algn="ctr" rotWithShape="0">
            <a:srgbClr val="000000">
              <a:alpha val="50000"/>
            </a:srgbClr>
          </a:outerShdw>
        </a:effectLst>
      </a:spPr>
      <a:bodyPr vert="horz" wrap="square" lIns="71436" tIns="71436" rIns="71436" bIns="71436" numCol="1" anchor="ctr" anchorCtr="0" compatLnSpc="1">
        <a:prstTxWarp prst="textNoShape">
          <a:avLst/>
        </a:prstTxWarp>
        <a:spAutoFit/>
      </a:bodyPr>
      <a:lstStyle>
        <a:defPPr marL="0" marR="0" indent="0" algn="l" defTabSz="255588" rtl="0" eaLnBrk="1" fontAlgn="base" latinLnBrk="0" hangingPunct="0">
          <a:lnSpc>
            <a:spcPct val="100000"/>
          </a:lnSpc>
          <a:spcBef>
            <a:spcPct val="0"/>
          </a:spcBef>
          <a:spcAft>
            <a:spcPct val="0"/>
          </a:spcAft>
          <a:buClrTx/>
          <a:buSzTx/>
          <a:buFontTx/>
          <a:buNone/>
          <a:tabLst/>
          <a:defRPr kumimoji="0" lang="ko-KR" altLang="ko-KR" sz="2200" b="0" i="0" u="none" strike="noStrike" cap="none" normalizeH="0" baseline="0" smtClean="0">
            <a:ln>
              <a:noFill/>
            </a:ln>
            <a:solidFill>
              <a:srgbClr val="000000"/>
            </a:solidFill>
            <a:effectLst/>
            <a:latin typeface="Helvetica" charset="0"/>
            <a:ea typeface="Helvetica" charset="0"/>
            <a:cs typeface="Helvetica" charset="0"/>
            <a:sym typeface="Helvetica" charset="0"/>
          </a:defRPr>
        </a:defPPr>
      </a:lstStyle>
    </a:lnDef>
  </a:objectDefaults>
  <a:extraClrSchemeLst/>
</a:theme>
</file>

<file path=ppt/theme/theme2.xml><?xml version="1.0" encoding="utf-8"?>
<a:theme xmlns:a="http://schemas.openxmlformats.org/drawingml/2006/main" name="2_Default - Default">
  <a:themeElements>
    <a:clrScheme name="">
      <a:dk1>
        <a:srgbClr val="000000"/>
      </a:dk1>
      <a:lt1>
        <a:srgbClr val="FFFFFF"/>
      </a:lt1>
      <a:dk2>
        <a:srgbClr val="A7A7A7"/>
      </a:dk2>
      <a:lt2>
        <a:srgbClr val="535353"/>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Default - Default">
      <a:majorFont>
        <a:latin typeface="Helvetica"/>
        <a:ea typeface="Helvetica"/>
        <a:cs typeface="Helvetica"/>
      </a:majorFont>
      <a:minorFont>
        <a:latin typeface="Helvetica"/>
        <a:ea typeface="Helvetica"/>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25400" cap="flat" cmpd="sng" algn="ctr">
          <a:solidFill>
            <a:schemeClr val="accent1"/>
          </a:solidFill>
          <a:prstDash val="solid"/>
          <a:round/>
          <a:headEnd type="none" w="med" len="med"/>
          <a:tailEnd type="none" w="med" len="med"/>
        </a:ln>
        <a:effectLst>
          <a:outerShdw blurRad="50800" dist="25400" dir="5400000" algn="ctr" rotWithShape="0">
            <a:srgbClr val="000000">
              <a:alpha val="50000"/>
            </a:srgbClr>
          </a:outerShdw>
        </a:effectLst>
      </a:spPr>
      <a:bodyPr vert="horz" wrap="square" lIns="71436" tIns="71436" rIns="71436" bIns="71436" numCol="1" anchor="ctr" anchorCtr="0" compatLnSpc="1">
        <a:prstTxWarp prst="textNoShape">
          <a:avLst/>
        </a:prstTxWarp>
        <a:spAutoFit/>
      </a:bodyPr>
      <a:lstStyle>
        <a:defPPr marL="0" marR="0" indent="0" algn="l" defTabSz="255588" rtl="0" eaLnBrk="1" fontAlgn="base" latinLnBrk="0" hangingPunct="0">
          <a:lnSpc>
            <a:spcPct val="100000"/>
          </a:lnSpc>
          <a:spcBef>
            <a:spcPct val="0"/>
          </a:spcBef>
          <a:spcAft>
            <a:spcPct val="0"/>
          </a:spcAft>
          <a:buClrTx/>
          <a:buSzTx/>
          <a:buFontTx/>
          <a:buNone/>
          <a:tabLst/>
          <a:defRPr kumimoji="0" lang="ko-KR" altLang="ko-KR" sz="2200" b="0" i="0" u="none" strike="noStrike" cap="none" normalizeH="0" baseline="0" smtClean="0">
            <a:ln>
              <a:noFill/>
            </a:ln>
            <a:solidFill>
              <a:srgbClr val="000000"/>
            </a:solidFill>
            <a:effectLst/>
            <a:latin typeface="Helvetica" charset="0"/>
            <a:ea typeface="Helvetica" charset="0"/>
            <a:cs typeface="Helvetica" charset="0"/>
            <a:sym typeface="Helvetica" charset="0"/>
          </a:defRPr>
        </a:defPPr>
      </a:lstStyle>
    </a:spDef>
    <a:lnDef>
      <a:spPr bwMode="auto">
        <a:xfrm>
          <a:off x="0" y="0"/>
          <a:ext cx="1" cy="1"/>
        </a:xfrm>
        <a:custGeom>
          <a:avLst/>
          <a:gdLst/>
          <a:ahLst/>
          <a:cxnLst/>
          <a:rect l="0" t="0" r="0" b="0"/>
          <a:pathLst/>
        </a:custGeom>
        <a:solidFill>
          <a:srgbClr val="000000"/>
        </a:solidFill>
        <a:ln w="25400" cap="flat" cmpd="sng" algn="ctr">
          <a:solidFill>
            <a:schemeClr val="accent1"/>
          </a:solidFill>
          <a:prstDash val="solid"/>
          <a:round/>
          <a:headEnd type="none" w="med" len="med"/>
          <a:tailEnd type="none" w="med" len="med"/>
        </a:ln>
        <a:effectLst>
          <a:outerShdw blurRad="50800" dist="25400" dir="5400000" algn="ctr" rotWithShape="0">
            <a:srgbClr val="000000">
              <a:alpha val="50000"/>
            </a:srgbClr>
          </a:outerShdw>
        </a:effectLst>
      </a:spPr>
      <a:bodyPr vert="horz" wrap="square" lIns="71436" tIns="71436" rIns="71436" bIns="71436" numCol="1" anchor="ctr" anchorCtr="0" compatLnSpc="1">
        <a:prstTxWarp prst="textNoShape">
          <a:avLst/>
        </a:prstTxWarp>
        <a:spAutoFit/>
      </a:bodyPr>
      <a:lstStyle>
        <a:defPPr marL="0" marR="0" indent="0" algn="l" defTabSz="255588" rtl="0" eaLnBrk="1" fontAlgn="base" latinLnBrk="0" hangingPunct="0">
          <a:lnSpc>
            <a:spcPct val="100000"/>
          </a:lnSpc>
          <a:spcBef>
            <a:spcPct val="0"/>
          </a:spcBef>
          <a:spcAft>
            <a:spcPct val="0"/>
          </a:spcAft>
          <a:buClrTx/>
          <a:buSzTx/>
          <a:buFontTx/>
          <a:buNone/>
          <a:tabLst/>
          <a:defRPr kumimoji="0" lang="ko-KR" altLang="ko-KR" sz="2200" b="0" i="0" u="none" strike="noStrike" cap="none" normalizeH="0" baseline="0" smtClean="0">
            <a:ln>
              <a:noFill/>
            </a:ln>
            <a:solidFill>
              <a:srgbClr val="000000"/>
            </a:solidFill>
            <a:effectLst/>
            <a:latin typeface="Helvetica" charset="0"/>
            <a:ea typeface="Helvetica" charset="0"/>
            <a:cs typeface="Helvetica" charset="0"/>
            <a:sym typeface="Helvetica" charset="0"/>
          </a:defRPr>
        </a:defPPr>
      </a:lstStyle>
    </a:lnDef>
  </a:objectDefaults>
  <a:extraClrSchemeLst/>
</a:theme>
</file>

<file path=ppt/theme/theme3.xml><?xml version="1.0" encoding="utf-8"?>
<a:theme xmlns:a="http://schemas.openxmlformats.org/drawingml/2006/main" name="1_Default - Default">
  <a:themeElements>
    <a:clrScheme name="">
      <a:dk1>
        <a:srgbClr val="000000"/>
      </a:dk1>
      <a:lt1>
        <a:srgbClr val="FFFFFF"/>
      </a:lt1>
      <a:dk2>
        <a:srgbClr val="A7A7A7"/>
      </a:dk2>
      <a:lt2>
        <a:srgbClr val="535353"/>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Default - Default">
      <a:majorFont>
        <a:latin typeface="Helvetica"/>
        <a:ea typeface="Helvetica"/>
        <a:cs typeface="Helvetica"/>
      </a:majorFont>
      <a:minorFont>
        <a:latin typeface="Helvetica"/>
        <a:ea typeface="Helvetica"/>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25400" cap="flat" cmpd="sng" algn="ctr">
          <a:solidFill>
            <a:schemeClr val="accent1"/>
          </a:solidFill>
          <a:prstDash val="solid"/>
          <a:round/>
          <a:headEnd type="none" w="med" len="med"/>
          <a:tailEnd type="none" w="med" len="med"/>
        </a:ln>
        <a:effectLst>
          <a:outerShdw blurRad="50800" dist="25400" dir="5400000" algn="ctr" rotWithShape="0">
            <a:srgbClr val="000000">
              <a:alpha val="50000"/>
            </a:srgbClr>
          </a:outerShdw>
        </a:effectLst>
      </a:spPr>
      <a:bodyPr vert="horz" wrap="square" lIns="71436" tIns="71436" rIns="71436" bIns="71436" numCol="1" anchor="ctr" anchorCtr="0" compatLnSpc="1">
        <a:prstTxWarp prst="textNoShape">
          <a:avLst/>
        </a:prstTxWarp>
        <a:spAutoFit/>
      </a:bodyPr>
      <a:lstStyle>
        <a:defPPr marL="0" marR="0" indent="0" algn="l" defTabSz="255588" rtl="0" eaLnBrk="1" fontAlgn="base" latinLnBrk="0" hangingPunct="0">
          <a:lnSpc>
            <a:spcPct val="100000"/>
          </a:lnSpc>
          <a:spcBef>
            <a:spcPct val="0"/>
          </a:spcBef>
          <a:spcAft>
            <a:spcPct val="0"/>
          </a:spcAft>
          <a:buClrTx/>
          <a:buSzTx/>
          <a:buFontTx/>
          <a:buNone/>
          <a:tabLst/>
          <a:defRPr kumimoji="0" lang="ko-KR" altLang="ko-KR" sz="2200" b="0" i="0" u="none" strike="noStrike" cap="none" normalizeH="0" baseline="0" smtClean="0">
            <a:ln>
              <a:noFill/>
            </a:ln>
            <a:solidFill>
              <a:srgbClr val="000000"/>
            </a:solidFill>
            <a:effectLst/>
            <a:latin typeface="Helvetica" charset="0"/>
            <a:ea typeface="Helvetica" charset="0"/>
            <a:cs typeface="Helvetica" charset="0"/>
            <a:sym typeface="Helvetica" charset="0"/>
          </a:defRPr>
        </a:defPPr>
      </a:lstStyle>
    </a:spDef>
    <a:lnDef>
      <a:spPr bwMode="auto">
        <a:xfrm>
          <a:off x="0" y="0"/>
          <a:ext cx="1" cy="1"/>
        </a:xfrm>
        <a:custGeom>
          <a:avLst/>
          <a:gdLst/>
          <a:ahLst/>
          <a:cxnLst/>
          <a:rect l="0" t="0" r="0" b="0"/>
          <a:pathLst/>
        </a:custGeom>
        <a:solidFill>
          <a:srgbClr val="000000"/>
        </a:solidFill>
        <a:ln w="25400" cap="flat" cmpd="sng" algn="ctr">
          <a:solidFill>
            <a:schemeClr val="accent1"/>
          </a:solidFill>
          <a:prstDash val="solid"/>
          <a:round/>
          <a:headEnd type="none" w="med" len="med"/>
          <a:tailEnd type="none" w="med" len="med"/>
        </a:ln>
        <a:effectLst>
          <a:outerShdw blurRad="50800" dist="25400" dir="5400000" algn="ctr" rotWithShape="0">
            <a:srgbClr val="000000">
              <a:alpha val="50000"/>
            </a:srgbClr>
          </a:outerShdw>
        </a:effectLst>
      </a:spPr>
      <a:bodyPr vert="horz" wrap="square" lIns="71436" tIns="71436" rIns="71436" bIns="71436" numCol="1" anchor="ctr" anchorCtr="0" compatLnSpc="1">
        <a:prstTxWarp prst="textNoShape">
          <a:avLst/>
        </a:prstTxWarp>
        <a:spAutoFit/>
      </a:bodyPr>
      <a:lstStyle>
        <a:defPPr marL="0" marR="0" indent="0" algn="l" defTabSz="255588" rtl="0" eaLnBrk="1" fontAlgn="base" latinLnBrk="0" hangingPunct="0">
          <a:lnSpc>
            <a:spcPct val="100000"/>
          </a:lnSpc>
          <a:spcBef>
            <a:spcPct val="0"/>
          </a:spcBef>
          <a:spcAft>
            <a:spcPct val="0"/>
          </a:spcAft>
          <a:buClrTx/>
          <a:buSzTx/>
          <a:buFontTx/>
          <a:buNone/>
          <a:tabLst/>
          <a:defRPr kumimoji="0" lang="ko-KR" altLang="ko-KR" sz="2200" b="0" i="0" u="none" strike="noStrike" cap="none" normalizeH="0" baseline="0" smtClean="0">
            <a:ln>
              <a:noFill/>
            </a:ln>
            <a:solidFill>
              <a:srgbClr val="000000"/>
            </a:solidFill>
            <a:effectLst/>
            <a:latin typeface="Helvetica" charset="0"/>
            <a:ea typeface="Helvetica" charset="0"/>
            <a:cs typeface="Helvetica" charset="0"/>
            <a:sym typeface="Helvetica" charset="0"/>
          </a:defRPr>
        </a:defPPr>
      </a:lstStyle>
    </a:lnDef>
  </a:objectDefaults>
  <a:extraClrSchemeLst/>
</a:theme>
</file>

<file path=ppt/theme/theme4.xml><?xml version="1.0" encoding="utf-8"?>
<a:theme xmlns:a="http://schemas.openxmlformats.org/drawingml/2006/main" name="Office 테마">
  <a:themeElements>
    <a:clrScheme name="">
      <a:dk1>
        <a:srgbClr val="000000"/>
      </a:dk1>
      <a:lt1>
        <a:srgbClr val="FFFFFF"/>
      </a:lt1>
      <a:dk2>
        <a:srgbClr val="A7A7A7"/>
      </a:dk2>
      <a:lt2>
        <a:srgbClr val="535353"/>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2541</TotalTime>
  <Words>2778</Words>
  <Application>Microsoft Office PowerPoint</Application>
  <PresentationFormat>A4 210 x 297 mm</PresentationFormat>
  <Paragraphs>503</Paragraphs>
  <Slides>72</Slides>
  <Notes>4</Notes>
  <HiddenSlides>0</HiddenSlides>
  <MMClips>0</MMClips>
  <ScaleCrop>false</ScaleCrop>
  <HeadingPairs>
    <vt:vector size="6" baseType="variant">
      <vt:variant>
        <vt:lpstr>使用されているフォント</vt:lpstr>
      </vt:variant>
      <vt:variant>
        <vt:i4>22</vt:i4>
      </vt:variant>
      <vt:variant>
        <vt:lpstr>テーマ</vt:lpstr>
      </vt:variant>
      <vt:variant>
        <vt:i4>3</vt:i4>
      </vt:variant>
      <vt:variant>
        <vt:lpstr>スライド タイトル</vt:lpstr>
      </vt:variant>
      <vt:variant>
        <vt:i4>72</vt:i4>
      </vt:variant>
    </vt:vector>
  </HeadingPairs>
  <TitlesOfParts>
    <vt:vector size="97" baseType="lpstr">
      <vt:lpstr>A-OTF 見出ゴMB31 Pr6N MB31</vt:lpstr>
      <vt:lpstr>Apple SD 산돌고딕 Neo 옅은체</vt:lpstr>
      <vt:lpstr>굴림</vt:lpstr>
      <vt:lpstr>Helvetica Light</vt:lpstr>
      <vt:lpstr>Helvetica Neue</vt:lpstr>
      <vt:lpstr>맑은 고딕</vt:lpstr>
      <vt:lpstr>Meiryo UI</vt:lpstr>
      <vt:lpstr>ＭＳ Ｐゴシック</vt:lpstr>
      <vt:lpstr>ＭＳ Ｐゴシック</vt:lpstr>
      <vt:lpstr>ヒラギノ角ゴ Pro W3</vt:lpstr>
      <vt:lpstr>ヒラギノ角ゴ Pro W6</vt:lpstr>
      <vt:lpstr>ヒラギノ角ゴ Std</vt:lpstr>
      <vt:lpstr>Meiryo</vt:lpstr>
      <vt:lpstr>Meiryo</vt:lpstr>
      <vt:lpstr>나눔고딕</vt:lpstr>
      <vt:lpstr>나눔바른고딕</vt:lpstr>
      <vt:lpstr>游ゴシック</vt:lpstr>
      <vt:lpstr>Arial</vt:lpstr>
      <vt:lpstr>Calibri</vt:lpstr>
      <vt:lpstr>Helvetica</vt:lpstr>
      <vt:lpstr>Impact</vt:lpstr>
      <vt:lpstr>Wingdings</vt:lpstr>
      <vt:lpstr>3_Default - Default</vt:lpstr>
      <vt:lpstr>2_Default - Default</vt:lpstr>
      <vt:lpstr>1_Default - Default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반응의 유형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dc:title>
  <dc:creator>Sewoong Urm</dc:creator>
  <cp:lastModifiedBy>Yumi Amano</cp:lastModifiedBy>
  <cp:revision>294</cp:revision>
  <cp:lastPrinted>2017-02-23T03:41:22Z</cp:lastPrinted>
  <dcterms:modified xsi:type="dcterms:W3CDTF">2017-03-02T08:45:00Z</dcterms:modified>
</cp:coreProperties>
</file>