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3EB-A1FF-401C-B6DB-38FF40BFB054}" type="datetimeFigureOut">
              <a:rPr kumimoji="1" lang="ja-JP" altLang="en-US" smtClean="0"/>
              <a:t>2017/6/9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A99-B0E1-4726-A842-36E37099E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63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D3EB-A1FF-401C-B6DB-38FF40BFB054}" type="datetimeFigureOut">
              <a:rPr kumimoji="1" lang="ja-JP" altLang="en-US" smtClean="0"/>
              <a:t>2017/6/9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1A99-B0E1-4726-A842-36E37099E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841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01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182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55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1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39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153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20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77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74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07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836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60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91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34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55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36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43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64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ACN,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Kazuki Akihara</dc:creator>
  <cp:lastModifiedBy>Kazuki Akihara</cp:lastModifiedBy>
  <cp:revision>1</cp:revision>
  <dcterms:created xsi:type="dcterms:W3CDTF">2017-06-09T08:40:01Z</dcterms:created>
  <dcterms:modified xsi:type="dcterms:W3CDTF">2017-06-09T08:40:01Z</dcterms:modified>
</cp:coreProperties>
</file>